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8"/>
  </p:notesMasterIdLst>
  <p:sldIdLst>
    <p:sldId id="287" r:id="rId2"/>
    <p:sldId id="284" r:id="rId3"/>
    <p:sldId id="278" r:id="rId4"/>
    <p:sldId id="285" r:id="rId5"/>
    <p:sldId id="259" r:id="rId6"/>
    <p:sldId id="286" r:id="rId7"/>
  </p:sldIdLst>
  <p:sldSz cx="6858000" cy="9906000" type="A4"/>
  <p:notesSz cx="7559675" cy="10691813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Londrina Solid" panose="020B0604020202020204" charset="0"/>
      <p:regular r:id="rId13"/>
    </p:embeddedFont>
    <p:embeddedFont>
      <p:font typeface="Londrina Solid Black" panose="020B0604020202020204" charset="0"/>
      <p:bold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Nunito" pitchFamily="2" charset="0"/>
      <p:regular r:id="rId21"/>
      <p:bold r:id="rId22"/>
      <p:italic r:id="rId23"/>
      <p:boldItalic r:id="rId24"/>
    </p:embeddedFont>
    <p:embeddedFont>
      <p:font typeface="Nunito SemiBold" pitchFamily="2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oppins SemiBold" panose="00000700000000000000" pitchFamily="2" charset="0"/>
      <p:regular r:id="rId33"/>
      <p:bold r:id="rId34"/>
      <p:italic r:id="rId35"/>
      <p:boldItalic r:id="rId36"/>
    </p:embeddedFont>
    <p:embeddedFont>
      <p:font typeface="Segoe UI Black" panose="020B0A02040204020203" pitchFamily="3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9AA0A6"/>
          </p15:clr>
        </p15:guide>
        <p15:guide id="2" pos="216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B7D31"/>
    <a:srgbClr val="FF9900"/>
    <a:srgbClr val="D4611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146" autoAdjust="0"/>
  </p:normalViewPr>
  <p:slideViewPr>
    <p:cSldViewPr snapToGrid="0">
      <p:cViewPr varScale="1">
        <p:scale>
          <a:sx n="75" d="100"/>
          <a:sy n="75" d="100"/>
        </p:scale>
        <p:origin x="3174" y="4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9" Type="http://schemas.openxmlformats.org/officeDocument/2006/relationships/presProps" Target="presProps.xml"/><Relationship Id="rId21" Type="http://schemas.openxmlformats.org/officeDocument/2006/relationships/font" Target="fonts/font13.fntdata"/><Relationship Id="rId34" Type="http://schemas.openxmlformats.org/officeDocument/2006/relationships/font" Target="fonts/font2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37" Type="http://schemas.openxmlformats.org/officeDocument/2006/relationships/font" Target="fonts/font2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font" Target="fonts/font28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font" Target="fonts/font27.fntdata"/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font" Target="fonts/font25.fntdata"/><Relationship Id="rId38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4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85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1c7e1a1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92363" y="801688"/>
            <a:ext cx="277495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1c7e1a11c_0_0:notes"/>
          <p:cNvSpPr txBox="1">
            <a:spLocks noGrp="1"/>
          </p:cNvSpPr>
          <p:nvPr>
            <p:ph type="body" idx="1"/>
          </p:nvPr>
        </p:nvSpPr>
        <p:spPr>
          <a:xfrm>
            <a:off x="756000" y="5078700"/>
            <a:ext cx="60480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098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25425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a54578ff4d_0_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a54578ff4d_0_2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54578ff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54578ff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611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01240" y="4351379"/>
            <a:ext cx="5055815" cy="103535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10251"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68072" y="6583605"/>
            <a:ext cx="1522160" cy="620015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66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266"/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772815" y="9414794"/>
            <a:ext cx="3312665" cy="574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98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template was created by </a:t>
            </a:r>
            <a:r>
              <a:rPr lang="en" sz="998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998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896568" y="5391988"/>
            <a:ext cx="5055815" cy="850314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600"/>
              <a:buNone/>
              <a:defRPr sz="6623"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600"/>
              <a:buNone/>
              <a:defRPr sz="5988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343964" y="-228947"/>
            <a:ext cx="7536864" cy="1969002"/>
            <a:chOff x="-379157" y="-241275"/>
            <a:chExt cx="8307997" cy="2075025"/>
          </a:xfrm>
        </p:grpSpPr>
        <p:sp>
          <p:nvSpPr>
            <p:cNvPr id="14" name="Google Shape;14;p2"/>
            <p:cNvSpPr/>
            <p:nvPr/>
          </p:nvSpPr>
          <p:spPr>
            <a:xfrm>
              <a:off x="-112228" y="404667"/>
              <a:ext cx="7794671" cy="432903"/>
            </a:xfrm>
            <a:custGeom>
              <a:avLst/>
              <a:gdLst/>
              <a:ahLst/>
              <a:cxnLst/>
              <a:rect l="l" t="t" r="r" b="b"/>
              <a:pathLst>
                <a:path w="161690" h="8980" fill="none" extrusionOk="0">
                  <a:moveTo>
                    <a:pt x="1" y="1"/>
                  </a:moveTo>
                  <a:lnTo>
                    <a:pt x="8979" y="8979"/>
                  </a:lnTo>
                  <a:lnTo>
                    <a:pt x="17973" y="1"/>
                  </a:lnTo>
                  <a:lnTo>
                    <a:pt x="26952" y="8979"/>
                  </a:lnTo>
                  <a:lnTo>
                    <a:pt x="35930" y="1"/>
                  </a:lnTo>
                  <a:lnTo>
                    <a:pt x="44909" y="8979"/>
                  </a:lnTo>
                  <a:lnTo>
                    <a:pt x="53902" y="1"/>
                  </a:lnTo>
                  <a:lnTo>
                    <a:pt x="62881" y="8979"/>
                  </a:lnTo>
                  <a:lnTo>
                    <a:pt x="71859" y="1"/>
                  </a:lnTo>
                  <a:lnTo>
                    <a:pt x="80853" y="8979"/>
                  </a:lnTo>
                  <a:lnTo>
                    <a:pt x="89832" y="1"/>
                  </a:lnTo>
                  <a:lnTo>
                    <a:pt x="98810" y="8979"/>
                  </a:lnTo>
                  <a:lnTo>
                    <a:pt x="107789" y="1"/>
                  </a:lnTo>
                  <a:lnTo>
                    <a:pt x="116782" y="8979"/>
                  </a:lnTo>
                  <a:lnTo>
                    <a:pt x="125761" y="1"/>
                  </a:lnTo>
                  <a:lnTo>
                    <a:pt x="134739" y="8979"/>
                  </a:lnTo>
                  <a:lnTo>
                    <a:pt x="143718" y="1"/>
                  </a:lnTo>
                  <a:lnTo>
                    <a:pt x="152712" y="8979"/>
                  </a:lnTo>
                  <a:lnTo>
                    <a:pt x="161690" y="1"/>
                  </a:lnTo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12228" y="620736"/>
              <a:ext cx="7794671" cy="433626"/>
            </a:xfrm>
            <a:custGeom>
              <a:avLst/>
              <a:gdLst/>
              <a:ahLst/>
              <a:cxnLst/>
              <a:rect l="l" t="t" r="r" b="b"/>
              <a:pathLst>
                <a:path w="161690" h="8995" fill="none" extrusionOk="0">
                  <a:moveTo>
                    <a:pt x="1" y="0"/>
                  </a:moveTo>
                  <a:lnTo>
                    <a:pt x="8979" y="8994"/>
                  </a:lnTo>
                  <a:lnTo>
                    <a:pt x="17973" y="0"/>
                  </a:lnTo>
                  <a:lnTo>
                    <a:pt x="26952" y="8994"/>
                  </a:lnTo>
                  <a:lnTo>
                    <a:pt x="35930" y="0"/>
                  </a:lnTo>
                  <a:lnTo>
                    <a:pt x="44909" y="8994"/>
                  </a:lnTo>
                  <a:lnTo>
                    <a:pt x="53902" y="0"/>
                  </a:lnTo>
                  <a:lnTo>
                    <a:pt x="62881" y="8994"/>
                  </a:lnTo>
                  <a:lnTo>
                    <a:pt x="71859" y="0"/>
                  </a:lnTo>
                  <a:lnTo>
                    <a:pt x="80853" y="8994"/>
                  </a:lnTo>
                  <a:lnTo>
                    <a:pt x="89832" y="0"/>
                  </a:lnTo>
                  <a:lnTo>
                    <a:pt x="98810" y="8994"/>
                  </a:lnTo>
                  <a:lnTo>
                    <a:pt x="107789" y="0"/>
                  </a:lnTo>
                  <a:lnTo>
                    <a:pt x="116782" y="8994"/>
                  </a:lnTo>
                  <a:lnTo>
                    <a:pt x="125761" y="0"/>
                  </a:lnTo>
                  <a:lnTo>
                    <a:pt x="134739" y="8994"/>
                  </a:lnTo>
                  <a:lnTo>
                    <a:pt x="143718" y="0"/>
                  </a:lnTo>
                  <a:lnTo>
                    <a:pt x="152712" y="8994"/>
                  </a:lnTo>
                  <a:lnTo>
                    <a:pt x="161690" y="0"/>
                  </a:lnTo>
                </a:path>
              </a:pathLst>
            </a:custGeom>
            <a:noFill/>
            <a:ln w="76200" cap="sq" cmpd="sng">
              <a:solidFill>
                <a:srgbClr val="5B8E63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12228" y="837528"/>
              <a:ext cx="7794671" cy="432855"/>
            </a:xfrm>
            <a:custGeom>
              <a:avLst/>
              <a:gdLst/>
              <a:ahLst/>
              <a:cxnLst/>
              <a:rect l="l" t="t" r="r" b="b"/>
              <a:pathLst>
                <a:path w="161690" h="8979" fill="none" extrusionOk="0">
                  <a:moveTo>
                    <a:pt x="1" y="0"/>
                  </a:moveTo>
                  <a:lnTo>
                    <a:pt x="8979" y="8979"/>
                  </a:lnTo>
                  <a:lnTo>
                    <a:pt x="17973" y="0"/>
                  </a:lnTo>
                  <a:lnTo>
                    <a:pt x="26952" y="8979"/>
                  </a:lnTo>
                  <a:lnTo>
                    <a:pt x="35930" y="0"/>
                  </a:lnTo>
                  <a:lnTo>
                    <a:pt x="44909" y="8979"/>
                  </a:lnTo>
                  <a:lnTo>
                    <a:pt x="53902" y="0"/>
                  </a:lnTo>
                  <a:lnTo>
                    <a:pt x="62881" y="8979"/>
                  </a:lnTo>
                  <a:lnTo>
                    <a:pt x="71859" y="0"/>
                  </a:lnTo>
                  <a:lnTo>
                    <a:pt x="80853" y="8979"/>
                  </a:lnTo>
                  <a:lnTo>
                    <a:pt x="89832" y="0"/>
                  </a:lnTo>
                  <a:lnTo>
                    <a:pt x="98810" y="8979"/>
                  </a:lnTo>
                  <a:lnTo>
                    <a:pt x="107789" y="0"/>
                  </a:lnTo>
                  <a:lnTo>
                    <a:pt x="116782" y="8979"/>
                  </a:lnTo>
                  <a:lnTo>
                    <a:pt x="125761" y="0"/>
                  </a:lnTo>
                  <a:lnTo>
                    <a:pt x="134739" y="8979"/>
                  </a:lnTo>
                  <a:lnTo>
                    <a:pt x="143718" y="0"/>
                  </a:lnTo>
                  <a:lnTo>
                    <a:pt x="152712" y="8979"/>
                  </a:lnTo>
                  <a:lnTo>
                    <a:pt x="161690" y="0"/>
                  </a:lnTo>
                </a:path>
              </a:pathLst>
            </a:custGeom>
            <a:noFill/>
            <a:ln w="76200" cap="sq" cmpd="sng">
              <a:solidFill>
                <a:srgbClr val="5F4894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2228" y="-241275"/>
              <a:ext cx="7794671" cy="432903"/>
            </a:xfrm>
            <a:custGeom>
              <a:avLst/>
              <a:gdLst/>
              <a:ahLst/>
              <a:cxnLst/>
              <a:rect l="l" t="t" r="r" b="b"/>
              <a:pathLst>
                <a:path w="161690" h="8980" fill="none" extrusionOk="0">
                  <a:moveTo>
                    <a:pt x="1" y="1"/>
                  </a:moveTo>
                  <a:lnTo>
                    <a:pt x="8979" y="8979"/>
                  </a:lnTo>
                  <a:lnTo>
                    <a:pt x="17973" y="1"/>
                  </a:lnTo>
                  <a:lnTo>
                    <a:pt x="26952" y="8979"/>
                  </a:lnTo>
                  <a:lnTo>
                    <a:pt x="35930" y="1"/>
                  </a:lnTo>
                  <a:lnTo>
                    <a:pt x="44909" y="8979"/>
                  </a:lnTo>
                  <a:lnTo>
                    <a:pt x="53902" y="1"/>
                  </a:lnTo>
                  <a:lnTo>
                    <a:pt x="62881" y="8979"/>
                  </a:lnTo>
                  <a:lnTo>
                    <a:pt x="71859" y="1"/>
                  </a:lnTo>
                  <a:lnTo>
                    <a:pt x="80853" y="8979"/>
                  </a:lnTo>
                  <a:lnTo>
                    <a:pt x="89832" y="1"/>
                  </a:lnTo>
                  <a:lnTo>
                    <a:pt x="98810" y="8979"/>
                  </a:lnTo>
                  <a:lnTo>
                    <a:pt x="107789" y="1"/>
                  </a:lnTo>
                  <a:lnTo>
                    <a:pt x="116782" y="8979"/>
                  </a:lnTo>
                  <a:lnTo>
                    <a:pt x="125761" y="1"/>
                  </a:lnTo>
                  <a:lnTo>
                    <a:pt x="134739" y="8979"/>
                  </a:lnTo>
                  <a:lnTo>
                    <a:pt x="143718" y="1"/>
                  </a:lnTo>
                  <a:lnTo>
                    <a:pt x="152712" y="8979"/>
                  </a:lnTo>
                  <a:lnTo>
                    <a:pt x="161690" y="1"/>
                  </a:lnTo>
                </a:path>
              </a:pathLst>
            </a:custGeom>
            <a:noFill/>
            <a:ln w="76200" cap="sq" cmpd="sng">
              <a:solidFill>
                <a:schemeClr val="accen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12228" y="-24483"/>
              <a:ext cx="7794671" cy="432903"/>
            </a:xfrm>
            <a:custGeom>
              <a:avLst/>
              <a:gdLst/>
              <a:ahLst/>
              <a:cxnLst/>
              <a:rect l="l" t="t" r="r" b="b"/>
              <a:pathLst>
                <a:path w="161690" h="8980" fill="none" extrusionOk="0">
                  <a:moveTo>
                    <a:pt x="1" y="1"/>
                  </a:moveTo>
                  <a:lnTo>
                    <a:pt x="8979" y="8979"/>
                  </a:lnTo>
                  <a:lnTo>
                    <a:pt x="17973" y="1"/>
                  </a:lnTo>
                  <a:lnTo>
                    <a:pt x="26952" y="8979"/>
                  </a:lnTo>
                  <a:lnTo>
                    <a:pt x="35930" y="1"/>
                  </a:lnTo>
                  <a:lnTo>
                    <a:pt x="44909" y="8979"/>
                  </a:lnTo>
                  <a:lnTo>
                    <a:pt x="53902" y="1"/>
                  </a:lnTo>
                  <a:lnTo>
                    <a:pt x="62881" y="8979"/>
                  </a:lnTo>
                  <a:lnTo>
                    <a:pt x="71859" y="1"/>
                  </a:lnTo>
                  <a:lnTo>
                    <a:pt x="80853" y="8979"/>
                  </a:lnTo>
                  <a:lnTo>
                    <a:pt x="89832" y="1"/>
                  </a:lnTo>
                  <a:lnTo>
                    <a:pt x="98810" y="8979"/>
                  </a:lnTo>
                  <a:lnTo>
                    <a:pt x="107789" y="1"/>
                  </a:lnTo>
                  <a:lnTo>
                    <a:pt x="116782" y="8979"/>
                  </a:lnTo>
                  <a:lnTo>
                    <a:pt x="125761" y="1"/>
                  </a:lnTo>
                  <a:lnTo>
                    <a:pt x="134739" y="8979"/>
                  </a:lnTo>
                  <a:lnTo>
                    <a:pt x="143718" y="1"/>
                  </a:lnTo>
                  <a:lnTo>
                    <a:pt x="152712" y="8979"/>
                  </a:lnTo>
                  <a:lnTo>
                    <a:pt x="161690" y="1"/>
                  </a:lnTo>
                </a:path>
              </a:pathLst>
            </a:custGeom>
            <a:noFill/>
            <a:ln w="76200" cap="sq" cmpd="sng">
              <a:solidFill>
                <a:schemeClr val="accent3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12228" y="191587"/>
              <a:ext cx="7794671" cy="432855"/>
            </a:xfrm>
            <a:custGeom>
              <a:avLst/>
              <a:gdLst/>
              <a:ahLst/>
              <a:cxnLst/>
              <a:rect l="l" t="t" r="r" b="b"/>
              <a:pathLst>
                <a:path w="161690" h="8979" fill="none" extrusionOk="0">
                  <a:moveTo>
                    <a:pt x="1" y="0"/>
                  </a:moveTo>
                  <a:lnTo>
                    <a:pt x="8979" y="8979"/>
                  </a:lnTo>
                  <a:lnTo>
                    <a:pt x="17973" y="0"/>
                  </a:lnTo>
                  <a:lnTo>
                    <a:pt x="26952" y="8979"/>
                  </a:lnTo>
                  <a:lnTo>
                    <a:pt x="35930" y="0"/>
                  </a:lnTo>
                  <a:lnTo>
                    <a:pt x="44909" y="8979"/>
                  </a:lnTo>
                  <a:lnTo>
                    <a:pt x="53902" y="0"/>
                  </a:lnTo>
                  <a:lnTo>
                    <a:pt x="62881" y="8979"/>
                  </a:lnTo>
                  <a:lnTo>
                    <a:pt x="71859" y="0"/>
                  </a:lnTo>
                  <a:lnTo>
                    <a:pt x="80853" y="8979"/>
                  </a:lnTo>
                  <a:lnTo>
                    <a:pt x="89832" y="0"/>
                  </a:lnTo>
                  <a:lnTo>
                    <a:pt x="98810" y="8979"/>
                  </a:lnTo>
                  <a:lnTo>
                    <a:pt x="107789" y="0"/>
                  </a:lnTo>
                  <a:lnTo>
                    <a:pt x="116782" y="8979"/>
                  </a:lnTo>
                  <a:lnTo>
                    <a:pt x="125761" y="0"/>
                  </a:lnTo>
                  <a:lnTo>
                    <a:pt x="134739" y="8979"/>
                  </a:lnTo>
                  <a:lnTo>
                    <a:pt x="143718" y="0"/>
                  </a:lnTo>
                  <a:lnTo>
                    <a:pt x="152712" y="8979"/>
                  </a:lnTo>
                  <a:lnTo>
                    <a:pt x="161690" y="0"/>
                  </a:lnTo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570582" y="11369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36256" y="11369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05631" y="11369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39957" y="11369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975054" y="11369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7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109380" y="11369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243705" y="11369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78754" y="11369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3080" y="11369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01081" y="12666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66756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36130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70504" y="1266677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04830" y="12666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18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239879" y="1267401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0"/>
                  </a:moveTo>
                  <a:lnTo>
                    <a:pt x="0" y="2402"/>
                  </a:lnTo>
                  <a:lnTo>
                    <a:pt x="2402" y="4803"/>
                  </a:lnTo>
                  <a:lnTo>
                    <a:pt x="4803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374205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09254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43580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379157" y="1136901"/>
              <a:ext cx="492632" cy="492584"/>
            </a:xfrm>
            <a:custGeom>
              <a:avLst/>
              <a:gdLst/>
              <a:ahLst/>
              <a:cxnLst/>
              <a:rect l="l" t="t" r="r" b="b"/>
              <a:pathLst>
                <a:path w="10219" h="10218" fill="none" extrusionOk="0">
                  <a:moveTo>
                    <a:pt x="10218" y="5109"/>
                  </a:moveTo>
                  <a:lnTo>
                    <a:pt x="5110" y="10218"/>
                  </a:lnTo>
                  <a:lnTo>
                    <a:pt x="1" y="5109"/>
                  </a:lnTo>
                  <a:lnTo>
                    <a:pt x="5110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48609" y="12666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140547" y="14694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273427" y="14694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406258" y="14694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539138" y="14694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71969" y="14694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4848" y="14694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37680" y="14694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70511" y="1469441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3391" y="14694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77566" y="1833702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EB6D7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-334561" y="7498252"/>
            <a:ext cx="7536821" cy="1894201"/>
            <a:chOff x="-368792" y="7902004"/>
            <a:chExt cx="8307949" cy="1996196"/>
          </a:xfrm>
        </p:grpSpPr>
        <p:sp>
          <p:nvSpPr>
            <p:cNvPr id="51" name="Google Shape;51;p2"/>
            <p:cNvSpPr/>
            <p:nvPr/>
          </p:nvSpPr>
          <p:spPr>
            <a:xfrm>
              <a:off x="-101863" y="8895835"/>
              <a:ext cx="7794671" cy="433626"/>
            </a:xfrm>
            <a:custGeom>
              <a:avLst/>
              <a:gdLst/>
              <a:ahLst/>
              <a:cxnLst/>
              <a:rect l="l" t="t" r="r" b="b"/>
              <a:pathLst>
                <a:path w="161690" h="8995" fill="none" extrusionOk="0">
                  <a:moveTo>
                    <a:pt x="0" y="8995"/>
                  </a:moveTo>
                  <a:lnTo>
                    <a:pt x="8979" y="1"/>
                  </a:lnTo>
                  <a:lnTo>
                    <a:pt x="17972" y="8995"/>
                  </a:lnTo>
                  <a:lnTo>
                    <a:pt x="26951" y="1"/>
                  </a:lnTo>
                  <a:lnTo>
                    <a:pt x="35929" y="8995"/>
                  </a:lnTo>
                  <a:lnTo>
                    <a:pt x="44908" y="1"/>
                  </a:lnTo>
                  <a:lnTo>
                    <a:pt x="53902" y="8995"/>
                  </a:lnTo>
                  <a:lnTo>
                    <a:pt x="62880" y="1"/>
                  </a:lnTo>
                  <a:lnTo>
                    <a:pt x="71858" y="8995"/>
                  </a:lnTo>
                  <a:lnTo>
                    <a:pt x="80837" y="1"/>
                  </a:lnTo>
                  <a:lnTo>
                    <a:pt x="89831" y="8995"/>
                  </a:lnTo>
                  <a:lnTo>
                    <a:pt x="98809" y="1"/>
                  </a:lnTo>
                  <a:lnTo>
                    <a:pt x="107788" y="8995"/>
                  </a:lnTo>
                  <a:lnTo>
                    <a:pt x="116766" y="1"/>
                  </a:lnTo>
                  <a:lnTo>
                    <a:pt x="125760" y="8995"/>
                  </a:lnTo>
                  <a:lnTo>
                    <a:pt x="134738" y="1"/>
                  </a:lnTo>
                  <a:lnTo>
                    <a:pt x="143717" y="8995"/>
                  </a:lnTo>
                  <a:lnTo>
                    <a:pt x="152711" y="1"/>
                  </a:lnTo>
                  <a:lnTo>
                    <a:pt x="161689" y="8995"/>
                  </a:lnTo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101863" y="8680239"/>
              <a:ext cx="7794671" cy="432855"/>
            </a:xfrm>
            <a:custGeom>
              <a:avLst/>
              <a:gdLst/>
              <a:ahLst/>
              <a:cxnLst/>
              <a:rect l="l" t="t" r="r" b="b"/>
              <a:pathLst>
                <a:path w="161690" h="8979" fill="none" extrusionOk="0">
                  <a:moveTo>
                    <a:pt x="0" y="8979"/>
                  </a:moveTo>
                  <a:lnTo>
                    <a:pt x="8979" y="0"/>
                  </a:lnTo>
                  <a:lnTo>
                    <a:pt x="17972" y="8979"/>
                  </a:lnTo>
                  <a:lnTo>
                    <a:pt x="26951" y="0"/>
                  </a:lnTo>
                  <a:lnTo>
                    <a:pt x="35929" y="8979"/>
                  </a:lnTo>
                  <a:lnTo>
                    <a:pt x="44908" y="0"/>
                  </a:lnTo>
                  <a:lnTo>
                    <a:pt x="53902" y="8979"/>
                  </a:lnTo>
                  <a:lnTo>
                    <a:pt x="62880" y="0"/>
                  </a:lnTo>
                  <a:lnTo>
                    <a:pt x="71858" y="8979"/>
                  </a:lnTo>
                  <a:lnTo>
                    <a:pt x="80837" y="0"/>
                  </a:lnTo>
                  <a:lnTo>
                    <a:pt x="89831" y="8979"/>
                  </a:lnTo>
                  <a:lnTo>
                    <a:pt x="98809" y="0"/>
                  </a:lnTo>
                  <a:lnTo>
                    <a:pt x="107788" y="8979"/>
                  </a:lnTo>
                  <a:lnTo>
                    <a:pt x="116766" y="0"/>
                  </a:lnTo>
                  <a:lnTo>
                    <a:pt x="125760" y="8979"/>
                  </a:lnTo>
                  <a:lnTo>
                    <a:pt x="134738" y="0"/>
                  </a:lnTo>
                  <a:lnTo>
                    <a:pt x="143717" y="8979"/>
                  </a:lnTo>
                  <a:lnTo>
                    <a:pt x="152711" y="0"/>
                  </a:lnTo>
                  <a:lnTo>
                    <a:pt x="161689" y="8979"/>
                  </a:lnTo>
                </a:path>
              </a:pathLst>
            </a:custGeom>
            <a:noFill/>
            <a:ln w="76200" cap="sq" cmpd="sng">
              <a:solidFill>
                <a:srgbClr val="5B8E63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01863" y="8464642"/>
              <a:ext cx="7794671" cy="432855"/>
            </a:xfrm>
            <a:custGeom>
              <a:avLst/>
              <a:gdLst/>
              <a:ahLst/>
              <a:cxnLst/>
              <a:rect l="l" t="t" r="r" b="b"/>
              <a:pathLst>
                <a:path w="161690" h="8979" fill="none" extrusionOk="0">
                  <a:moveTo>
                    <a:pt x="0" y="8979"/>
                  </a:moveTo>
                  <a:lnTo>
                    <a:pt x="8979" y="0"/>
                  </a:lnTo>
                  <a:lnTo>
                    <a:pt x="17972" y="8979"/>
                  </a:lnTo>
                  <a:lnTo>
                    <a:pt x="26951" y="0"/>
                  </a:lnTo>
                  <a:lnTo>
                    <a:pt x="35929" y="8979"/>
                  </a:lnTo>
                  <a:lnTo>
                    <a:pt x="44908" y="0"/>
                  </a:lnTo>
                  <a:lnTo>
                    <a:pt x="53902" y="8979"/>
                  </a:lnTo>
                  <a:lnTo>
                    <a:pt x="62880" y="0"/>
                  </a:lnTo>
                  <a:lnTo>
                    <a:pt x="71858" y="8979"/>
                  </a:lnTo>
                  <a:lnTo>
                    <a:pt x="80837" y="0"/>
                  </a:lnTo>
                  <a:lnTo>
                    <a:pt x="89831" y="8979"/>
                  </a:lnTo>
                  <a:lnTo>
                    <a:pt x="98809" y="0"/>
                  </a:lnTo>
                  <a:lnTo>
                    <a:pt x="107788" y="8979"/>
                  </a:lnTo>
                  <a:lnTo>
                    <a:pt x="116766" y="0"/>
                  </a:lnTo>
                  <a:lnTo>
                    <a:pt x="125760" y="8979"/>
                  </a:lnTo>
                  <a:lnTo>
                    <a:pt x="134738" y="0"/>
                  </a:lnTo>
                  <a:lnTo>
                    <a:pt x="143717" y="8979"/>
                  </a:lnTo>
                  <a:lnTo>
                    <a:pt x="152711" y="0"/>
                  </a:lnTo>
                  <a:lnTo>
                    <a:pt x="161689" y="8979"/>
                  </a:lnTo>
                </a:path>
              </a:pathLst>
            </a:custGeom>
            <a:noFill/>
            <a:ln w="76200" cap="sq" cmpd="sng">
              <a:solidFill>
                <a:srgbClr val="5F4894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80898" y="8106262"/>
              <a:ext cx="492584" cy="492632"/>
            </a:xfrm>
            <a:custGeom>
              <a:avLst/>
              <a:gdLst/>
              <a:ahLst/>
              <a:cxnLst/>
              <a:rect l="l" t="t" r="r" b="b"/>
              <a:pathLst>
                <a:path w="10218" h="10219" fill="none" extrusionOk="0">
                  <a:moveTo>
                    <a:pt x="5109" y="10218"/>
                  </a:moveTo>
                  <a:lnTo>
                    <a:pt x="0" y="5110"/>
                  </a:lnTo>
                  <a:lnTo>
                    <a:pt x="5109" y="1"/>
                  </a:lnTo>
                  <a:lnTo>
                    <a:pt x="10218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446573" y="8106262"/>
              <a:ext cx="492584" cy="492632"/>
            </a:xfrm>
            <a:custGeom>
              <a:avLst/>
              <a:gdLst/>
              <a:ahLst/>
              <a:cxnLst/>
              <a:rect l="l" t="t" r="r" b="b"/>
              <a:pathLst>
                <a:path w="10218" h="10219" fill="none" extrusionOk="0">
                  <a:moveTo>
                    <a:pt x="5109" y="10218"/>
                  </a:moveTo>
                  <a:lnTo>
                    <a:pt x="0" y="5110"/>
                  </a:lnTo>
                  <a:lnTo>
                    <a:pt x="5109" y="1"/>
                  </a:lnTo>
                  <a:lnTo>
                    <a:pt x="10218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715947" y="8106262"/>
              <a:ext cx="492632" cy="492632"/>
            </a:xfrm>
            <a:custGeom>
              <a:avLst/>
              <a:gdLst/>
              <a:ahLst/>
              <a:cxnLst/>
              <a:rect l="l" t="t" r="r" b="b"/>
              <a:pathLst>
                <a:path w="10219" h="10219" fill="none" extrusionOk="0">
                  <a:moveTo>
                    <a:pt x="5110" y="10218"/>
                  </a:moveTo>
                  <a:lnTo>
                    <a:pt x="1" y="5110"/>
                  </a:lnTo>
                  <a:lnTo>
                    <a:pt x="5110" y="1"/>
                  </a:lnTo>
                  <a:lnTo>
                    <a:pt x="10218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50273" y="8106262"/>
              <a:ext cx="492632" cy="492632"/>
            </a:xfrm>
            <a:custGeom>
              <a:avLst/>
              <a:gdLst/>
              <a:ahLst/>
              <a:cxnLst/>
              <a:rect l="l" t="t" r="r" b="b"/>
              <a:pathLst>
                <a:path w="10219" h="10219" fill="none" extrusionOk="0">
                  <a:moveTo>
                    <a:pt x="5110" y="10218"/>
                  </a:moveTo>
                  <a:lnTo>
                    <a:pt x="1" y="5110"/>
                  </a:lnTo>
                  <a:lnTo>
                    <a:pt x="5110" y="1"/>
                  </a:lnTo>
                  <a:lnTo>
                    <a:pt x="10218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984599" y="8106262"/>
              <a:ext cx="492632" cy="492632"/>
            </a:xfrm>
            <a:custGeom>
              <a:avLst/>
              <a:gdLst/>
              <a:ahLst/>
              <a:cxnLst/>
              <a:rect l="l" t="t" r="r" b="b"/>
              <a:pathLst>
                <a:path w="10219" h="10219" fill="none" extrusionOk="0">
                  <a:moveTo>
                    <a:pt x="5110" y="10218"/>
                  </a:moveTo>
                  <a:lnTo>
                    <a:pt x="1" y="5110"/>
                  </a:lnTo>
                  <a:lnTo>
                    <a:pt x="5110" y="1"/>
                  </a:lnTo>
                  <a:lnTo>
                    <a:pt x="10218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119696" y="8106262"/>
              <a:ext cx="492584" cy="492632"/>
            </a:xfrm>
            <a:custGeom>
              <a:avLst/>
              <a:gdLst/>
              <a:ahLst/>
              <a:cxnLst/>
              <a:rect l="l" t="t" r="r" b="b"/>
              <a:pathLst>
                <a:path w="10218" h="10219" fill="none" extrusionOk="0">
                  <a:moveTo>
                    <a:pt x="5109" y="10218"/>
                  </a:moveTo>
                  <a:lnTo>
                    <a:pt x="0" y="5110"/>
                  </a:lnTo>
                  <a:lnTo>
                    <a:pt x="5109" y="1"/>
                  </a:lnTo>
                  <a:lnTo>
                    <a:pt x="10218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254022" y="8106262"/>
              <a:ext cx="492584" cy="492632"/>
            </a:xfrm>
            <a:custGeom>
              <a:avLst/>
              <a:gdLst/>
              <a:ahLst/>
              <a:cxnLst/>
              <a:rect l="l" t="t" r="r" b="b"/>
              <a:pathLst>
                <a:path w="10218" h="10219" fill="none" extrusionOk="0">
                  <a:moveTo>
                    <a:pt x="5109" y="10218"/>
                  </a:moveTo>
                  <a:lnTo>
                    <a:pt x="0" y="5110"/>
                  </a:lnTo>
                  <a:lnTo>
                    <a:pt x="5109" y="1"/>
                  </a:lnTo>
                  <a:lnTo>
                    <a:pt x="10218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89071" y="8106262"/>
              <a:ext cx="491861" cy="492632"/>
            </a:xfrm>
            <a:custGeom>
              <a:avLst/>
              <a:gdLst/>
              <a:ahLst/>
              <a:cxnLst/>
              <a:rect l="l" t="t" r="r" b="b"/>
              <a:pathLst>
                <a:path w="10203" h="10219" fill="none" extrusionOk="0">
                  <a:moveTo>
                    <a:pt x="5094" y="10218"/>
                  </a:moveTo>
                  <a:lnTo>
                    <a:pt x="1" y="5110"/>
                  </a:lnTo>
                  <a:lnTo>
                    <a:pt x="5094" y="1"/>
                  </a:lnTo>
                  <a:lnTo>
                    <a:pt x="10203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23397" y="8106262"/>
              <a:ext cx="492632" cy="492632"/>
            </a:xfrm>
            <a:custGeom>
              <a:avLst/>
              <a:gdLst/>
              <a:ahLst/>
              <a:cxnLst/>
              <a:rect l="l" t="t" r="r" b="b"/>
              <a:pathLst>
                <a:path w="10219" h="10219" fill="none" extrusionOk="0">
                  <a:moveTo>
                    <a:pt x="5109" y="10218"/>
                  </a:moveTo>
                  <a:lnTo>
                    <a:pt x="1" y="5110"/>
                  </a:lnTo>
                  <a:lnTo>
                    <a:pt x="5109" y="1"/>
                  </a:lnTo>
                  <a:lnTo>
                    <a:pt x="10218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711398" y="8236810"/>
              <a:ext cx="231589" cy="231541"/>
            </a:xfrm>
            <a:custGeom>
              <a:avLst/>
              <a:gdLst/>
              <a:ahLst/>
              <a:cxnLst/>
              <a:rect l="l" t="t" r="r" b="b"/>
              <a:pathLst>
                <a:path w="4804" h="4803" extrusionOk="0">
                  <a:moveTo>
                    <a:pt x="2402" y="0"/>
                  </a:moveTo>
                  <a:lnTo>
                    <a:pt x="1" y="2402"/>
                  </a:lnTo>
                  <a:lnTo>
                    <a:pt x="2402" y="4803"/>
                  </a:lnTo>
                  <a:lnTo>
                    <a:pt x="4804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77072" y="8236810"/>
              <a:ext cx="231589" cy="231541"/>
            </a:xfrm>
            <a:custGeom>
              <a:avLst/>
              <a:gdLst/>
              <a:ahLst/>
              <a:cxnLst/>
              <a:rect l="l" t="t" r="r" b="b"/>
              <a:pathLst>
                <a:path w="4804" h="4803" extrusionOk="0">
                  <a:moveTo>
                    <a:pt x="2402" y="0"/>
                  </a:moveTo>
                  <a:lnTo>
                    <a:pt x="1" y="2402"/>
                  </a:lnTo>
                  <a:lnTo>
                    <a:pt x="2402" y="4803"/>
                  </a:lnTo>
                  <a:lnTo>
                    <a:pt x="4804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845724" y="8236810"/>
              <a:ext cx="232312" cy="231541"/>
            </a:xfrm>
            <a:custGeom>
              <a:avLst/>
              <a:gdLst/>
              <a:ahLst/>
              <a:cxnLst/>
              <a:rect l="l" t="t" r="r" b="b"/>
              <a:pathLst>
                <a:path w="4819" h="4803" extrusionOk="0">
                  <a:moveTo>
                    <a:pt x="2418" y="0"/>
                  </a:moveTo>
                  <a:lnTo>
                    <a:pt x="1" y="2402"/>
                  </a:lnTo>
                  <a:lnTo>
                    <a:pt x="2418" y="4803"/>
                  </a:lnTo>
                  <a:lnTo>
                    <a:pt x="4819" y="2402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980821" y="8236810"/>
              <a:ext cx="231541" cy="231541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2402" y="0"/>
                  </a:moveTo>
                  <a:lnTo>
                    <a:pt x="0" y="2402"/>
                  </a:lnTo>
                  <a:lnTo>
                    <a:pt x="2402" y="4803"/>
                  </a:lnTo>
                  <a:lnTo>
                    <a:pt x="4803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115147" y="8236810"/>
              <a:ext cx="231541" cy="231541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2402" y="0"/>
                  </a:moveTo>
                  <a:lnTo>
                    <a:pt x="0" y="2402"/>
                  </a:lnTo>
                  <a:lnTo>
                    <a:pt x="2402" y="4803"/>
                  </a:lnTo>
                  <a:lnTo>
                    <a:pt x="4803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50196" y="8236039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1"/>
                  </a:moveTo>
                  <a:lnTo>
                    <a:pt x="1" y="2402"/>
                  </a:lnTo>
                  <a:lnTo>
                    <a:pt x="2402" y="4819"/>
                  </a:lnTo>
                  <a:lnTo>
                    <a:pt x="4803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384521" y="8236039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1"/>
                  </a:moveTo>
                  <a:lnTo>
                    <a:pt x="1" y="2402"/>
                  </a:lnTo>
                  <a:lnTo>
                    <a:pt x="2402" y="4819"/>
                  </a:lnTo>
                  <a:lnTo>
                    <a:pt x="4803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518847" y="8236039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17" y="1"/>
                  </a:moveTo>
                  <a:lnTo>
                    <a:pt x="1" y="2418"/>
                  </a:lnTo>
                  <a:lnTo>
                    <a:pt x="2417" y="4819"/>
                  </a:lnTo>
                  <a:lnTo>
                    <a:pt x="4819" y="2418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3896" y="8236039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1"/>
                  </a:moveTo>
                  <a:lnTo>
                    <a:pt x="1" y="2418"/>
                  </a:lnTo>
                  <a:lnTo>
                    <a:pt x="2402" y="4819"/>
                  </a:lnTo>
                  <a:lnTo>
                    <a:pt x="4804" y="2418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368792" y="8106262"/>
              <a:ext cx="492584" cy="492632"/>
            </a:xfrm>
            <a:custGeom>
              <a:avLst/>
              <a:gdLst/>
              <a:ahLst/>
              <a:cxnLst/>
              <a:rect l="l" t="t" r="r" b="b"/>
              <a:pathLst>
                <a:path w="10218" h="10219" fill="none" extrusionOk="0">
                  <a:moveTo>
                    <a:pt x="5109" y="10218"/>
                  </a:moveTo>
                  <a:lnTo>
                    <a:pt x="0" y="5110"/>
                  </a:lnTo>
                  <a:lnTo>
                    <a:pt x="5109" y="1"/>
                  </a:lnTo>
                  <a:lnTo>
                    <a:pt x="10217" y="511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238293" y="8236039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1"/>
                  </a:moveTo>
                  <a:lnTo>
                    <a:pt x="0" y="2418"/>
                  </a:lnTo>
                  <a:lnTo>
                    <a:pt x="2402" y="4819"/>
                  </a:lnTo>
                  <a:lnTo>
                    <a:pt x="4818" y="2418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150864" y="8033998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1"/>
                  </a:moveTo>
                  <a:lnTo>
                    <a:pt x="1" y="2402"/>
                  </a:lnTo>
                  <a:lnTo>
                    <a:pt x="2402" y="4804"/>
                  </a:lnTo>
                  <a:lnTo>
                    <a:pt x="4804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83743" y="8033998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1"/>
                  </a:moveTo>
                  <a:lnTo>
                    <a:pt x="0" y="2402"/>
                  </a:lnTo>
                  <a:lnTo>
                    <a:pt x="2402" y="4804"/>
                  </a:lnTo>
                  <a:lnTo>
                    <a:pt x="4803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416575" y="8033998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1"/>
                  </a:moveTo>
                  <a:lnTo>
                    <a:pt x="1" y="2402"/>
                  </a:lnTo>
                  <a:lnTo>
                    <a:pt x="2402" y="4804"/>
                  </a:lnTo>
                  <a:lnTo>
                    <a:pt x="4804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49454" y="8033998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1"/>
                  </a:moveTo>
                  <a:lnTo>
                    <a:pt x="0" y="2402"/>
                  </a:lnTo>
                  <a:lnTo>
                    <a:pt x="2402" y="4804"/>
                  </a:lnTo>
                  <a:lnTo>
                    <a:pt x="4803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82285" y="8033998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1"/>
                  </a:moveTo>
                  <a:lnTo>
                    <a:pt x="1" y="2402"/>
                  </a:lnTo>
                  <a:lnTo>
                    <a:pt x="2402" y="4804"/>
                  </a:lnTo>
                  <a:lnTo>
                    <a:pt x="4804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815165" y="8033998"/>
              <a:ext cx="231541" cy="231589"/>
            </a:xfrm>
            <a:custGeom>
              <a:avLst/>
              <a:gdLst/>
              <a:ahLst/>
              <a:cxnLst/>
              <a:rect l="l" t="t" r="r" b="b"/>
              <a:pathLst>
                <a:path w="4803" h="4804" extrusionOk="0">
                  <a:moveTo>
                    <a:pt x="2402" y="1"/>
                  </a:moveTo>
                  <a:lnTo>
                    <a:pt x="0" y="2402"/>
                  </a:lnTo>
                  <a:lnTo>
                    <a:pt x="2402" y="4804"/>
                  </a:lnTo>
                  <a:lnTo>
                    <a:pt x="4803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47996" y="8033998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1"/>
                  </a:moveTo>
                  <a:lnTo>
                    <a:pt x="1" y="2402"/>
                  </a:lnTo>
                  <a:lnTo>
                    <a:pt x="2402" y="4804"/>
                  </a:lnTo>
                  <a:lnTo>
                    <a:pt x="4803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80876" y="8033998"/>
              <a:ext cx="231541" cy="231589"/>
            </a:xfrm>
            <a:custGeom>
              <a:avLst/>
              <a:gdLst/>
              <a:ahLst/>
              <a:cxnLst/>
              <a:rect l="l" t="t" r="r" b="b"/>
              <a:pathLst>
                <a:path w="4803" h="4804" extrusionOk="0">
                  <a:moveTo>
                    <a:pt x="2401" y="1"/>
                  </a:moveTo>
                  <a:lnTo>
                    <a:pt x="0" y="2402"/>
                  </a:lnTo>
                  <a:lnTo>
                    <a:pt x="2401" y="4804"/>
                  </a:lnTo>
                  <a:lnTo>
                    <a:pt x="4803" y="2402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13707" y="8033998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1"/>
                  </a:moveTo>
                  <a:lnTo>
                    <a:pt x="1" y="2402"/>
                  </a:lnTo>
                  <a:lnTo>
                    <a:pt x="2402" y="4804"/>
                  </a:lnTo>
                  <a:lnTo>
                    <a:pt x="4803" y="240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67250" y="7902004"/>
              <a:ext cx="7650193" cy="48"/>
            </a:xfrm>
            <a:custGeom>
              <a:avLst/>
              <a:gdLst/>
              <a:ahLst/>
              <a:cxnLst/>
              <a:rect l="l" t="t" r="r" b="b"/>
              <a:pathLst>
                <a:path w="158693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EB6D7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77566" y="9898152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EB6D7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grpSp>
          <p:nvGrpSpPr>
            <p:cNvPr id="85" name="Google Shape;85;p2"/>
            <p:cNvGrpSpPr/>
            <p:nvPr/>
          </p:nvGrpSpPr>
          <p:grpSpPr>
            <a:xfrm rot="10800000" flipH="1">
              <a:off x="-214918" y="9162632"/>
              <a:ext cx="7725449" cy="564897"/>
              <a:chOff x="366107" y="8186398"/>
              <a:chExt cx="7725449" cy="564897"/>
            </a:xfrm>
          </p:grpSpPr>
          <p:sp>
            <p:nvSpPr>
              <p:cNvPr id="86" name="Google Shape;86;p2"/>
              <p:cNvSpPr/>
              <p:nvPr/>
            </p:nvSpPr>
            <p:spPr>
              <a:xfrm>
                <a:off x="6733298" y="8258662"/>
                <a:ext cx="492584" cy="492632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0219" fill="none" extrusionOk="0">
                    <a:moveTo>
                      <a:pt x="5109" y="10218"/>
                    </a:moveTo>
                    <a:lnTo>
                      <a:pt x="0" y="5110"/>
                    </a:lnTo>
                    <a:lnTo>
                      <a:pt x="5109" y="1"/>
                    </a:lnTo>
                    <a:lnTo>
                      <a:pt x="10218" y="5110"/>
                    </a:lnTo>
                    <a:close/>
                  </a:path>
                </a:pathLst>
              </a:custGeom>
              <a:noFill/>
              <a:ln w="76200" cap="sq" cmpd="sng">
                <a:solidFill>
                  <a:schemeClr val="lt2"/>
                </a:solidFill>
                <a:prstDash val="solid"/>
                <a:miter lim="152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598973" y="8258662"/>
                <a:ext cx="492584" cy="492632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0219" fill="none" extrusionOk="0">
                    <a:moveTo>
                      <a:pt x="5109" y="10218"/>
                    </a:moveTo>
                    <a:lnTo>
                      <a:pt x="0" y="5110"/>
                    </a:lnTo>
                    <a:lnTo>
                      <a:pt x="5109" y="1"/>
                    </a:lnTo>
                    <a:lnTo>
                      <a:pt x="10218" y="5110"/>
                    </a:lnTo>
                    <a:close/>
                  </a:path>
                </a:pathLst>
              </a:custGeom>
              <a:noFill/>
              <a:ln w="76200" cap="sq" cmpd="sng">
                <a:solidFill>
                  <a:schemeClr val="lt2"/>
                </a:solidFill>
                <a:prstDash val="solid"/>
                <a:miter lim="152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5868347" y="8258662"/>
                <a:ext cx="492632" cy="492632"/>
              </a:xfrm>
              <a:custGeom>
                <a:avLst/>
                <a:gdLst/>
                <a:ahLst/>
                <a:cxnLst/>
                <a:rect l="l" t="t" r="r" b="b"/>
                <a:pathLst>
                  <a:path w="10219" h="10219" fill="none" extrusionOk="0">
                    <a:moveTo>
                      <a:pt x="5110" y="10218"/>
                    </a:moveTo>
                    <a:lnTo>
                      <a:pt x="1" y="5110"/>
                    </a:lnTo>
                    <a:lnTo>
                      <a:pt x="5110" y="1"/>
                    </a:lnTo>
                    <a:lnTo>
                      <a:pt x="10218" y="5110"/>
                    </a:lnTo>
                    <a:close/>
                  </a:path>
                </a:pathLst>
              </a:custGeom>
              <a:noFill/>
              <a:ln w="76200" cap="sq" cmpd="sng">
                <a:solidFill>
                  <a:schemeClr val="lt2"/>
                </a:solidFill>
                <a:prstDash val="solid"/>
                <a:miter lim="152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5002673" y="8258662"/>
                <a:ext cx="492632" cy="492632"/>
              </a:xfrm>
              <a:custGeom>
                <a:avLst/>
                <a:gdLst/>
                <a:ahLst/>
                <a:cxnLst/>
                <a:rect l="l" t="t" r="r" b="b"/>
                <a:pathLst>
                  <a:path w="10219" h="10219" fill="none" extrusionOk="0">
                    <a:moveTo>
                      <a:pt x="5110" y="10218"/>
                    </a:moveTo>
                    <a:lnTo>
                      <a:pt x="1" y="5110"/>
                    </a:lnTo>
                    <a:lnTo>
                      <a:pt x="5110" y="1"/>
                    </a:lnTo>
                    <a:lnTo>
                      <a:pt x="10218" y="5110"/>
                    </a:lnTo>
                    <a:close/>
                  </a:path>
                </a:pathLst>
              </a:custGeom>
              <a:noFill/>
              <a:ln w="76200" cap="sq" cmpd="sng">
                <a:solidFill>
                  <a:schemeClr val="lt2"/>
                </a:solidFill>
                <a:prstDash val="solid"/>
                <a:miter lim="152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136999" y="8258662"/>
                <a:ext cx="492632" cy="492632"/>
              </a:xfrm>
              <a:custGeom>
                <a:avLst/>
                <a:gdLst/>
                <a:ahLst/>
                <a:cxnLst/>
                <a:rect l="l" t="t" r="r" b="b"/>
                <a:pathLst>
                  <a:path w="10219" h="10219" fill="none" extrusionOk="0">
                    <a:moveTo>
                      <a:pt x="5110" y="10218"/>
                    </a:moveTo>
                    <a:lnTo>
                      <a:pt x="1" y="5110"/>
                    </a:lnTo>
                    <a:lnTo>
                      <a:pt x="5110" y="1"/>
                    </a:lnTo>
                    <a:lnTo>
                      <a:pt x="10218" y="5110"/>
                    </a:lnTo>
                    <a:close/>
                  </a:path>
                </a:pathLst>
              </a:custGeom>
              <a:noFill/>
              <a:ln w="76200" cap="sq" cmpd="sng">
                <a:solidFill>
                  <a:schemeClr val="lt2"/>
                </a:solidFill>
                <a:prstDash val="solid"/>
                <a:miter lim="152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272096" y="8258662"/>
                <a:ext cx="492584" cy="492632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0219" fill="none" extrusionOk="0">
                    <a:moveTo>
                      <a:pt x="5109" y="10218"/>
                    </a:moveTo>
                    <a:lnTo>
                      <a:pt x="0" y="5110"/>
                    </a:lnTo>
                    <a:lnTo>
                      <a:pt x="5109" y="1"/>
                    </a:lnTo>
                    <a:lnTo>
                      <a:pt x="10218" y="5110"/>
                    </a:lnTo>
                    <a:close/>
                  </a:path>
                </a:pathLst>
              </a:custGeom>
              <a:noFill/>
              <a:ln w="76200" cap="sq" cmpd="sng">
                <a:solidFill>
                  <a:schemeClr val="lt2"/>
                </a:solidFill>
                <a:prstDash val="solid"/>
                <a:miter lim="152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406422" y="8258662"/>
                <a:ext cx="492584" cy="492632"/>
              </a:xfrm>
              <a:custGeom>
                <a:avLst/>
                <a:gdLst/>
                <a:ahLst/>
                <a:cxnLst/>
                <a:rect l="l" t="t" r="r" b="b"/>
                <a:pathLst>
                  <a:path w="10218" h="10219" fill="none" extrusionOk="0">
                    <a:moveTo>
                      <a:pt x="5109" y="10218"/>
                    </a:moveTo>
                    <a:lnTo>
                      <a:pt x="0" y="5110"/>
                    </a:lnTo>
                    <a:lnTo>
                      <a:pt x="5109" y="1"/>
                    </a:lnTo>
                    <a:lnTo>
                      <a:pt x="10218" y="5110"/>
                    </a:lnTo>
                    <a:close/>
                  </a:path>
                </a:pathLst>
              </a:custGeom>
              <a:noFill/>
              <a:ln w="76200" cap="sq" cmpd="sng">
                <a:solidFill>
                  <a:schemeClr val="lt2"/>
                </a:solidFill>
                <a:prstDash val="solid"/>
                <a:miter lim="152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541471" y="8258662"/>
                <a:ext cx="491861" cy="492632"/>
              </a:xfrm>
              <a:custGeom>
                <a:avLst/>
                <a:gdLst/>
                <a:ahLst/>
                <a:cxnLst/>
                <a:rect l="l" t="t" r="r" b="b"/>
                <a:pathLst>
                  <a:path w="10203" h="10219" fill="none" extrusionOk="0">
                    <a:moveTo>
                      <a:pt x="5094" y="10218"/>
                    </a:moveTo>
                    <a:lnTo>
                      <a:pt x="1" y="5110"/>
                    </a:lnTo>
                    <a:lnTo>
                      <a:pt x="5094" y="1"/>
                    </a:lnTo>
                    <a:lnTo>
                      <a:pt x="10203" y="5110"/>
                    </a:lnTo>
                    <a:close/>
                  </a:path>
                </a:pathLst>
              </a:custGeom>
              <a:noFill/>
              <a:ln w="76200" cap="sq" cmpd="sng">
                <a:solidFill>
                  <a:schemeClr val="lt2"/>
                </a:solidFill>
                <a:prstDash val="solid"/>
                <a:miter lim="152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675797" y="8258662"/>
                <a:ext cx="492632" cy="492632"/>
              </a:xfrm>
              <a:custGeom>
                <a:avLst/>
                <a:gdLst/>
                <a:ahLst/>
                <a:cxnLst/>
                <a:rect l="l" t="t" r="r" b="b"/>
                <a:pathLst>
                  <a:path w="10219" h="10219" fill="none" extrusionOk="0">
                    <a:moveTo>
                      <a:pt x="5109" y="10218"/>
                    </a:moveTo>
                    <a:lnTo>
                      <a:pt x="1" y="5110"/>
                    </a:lnTo>
                    <a:lnTo>
                      <a:pt x="5109" y="1"/>
                    </a:lnTo>
                    <a:lnTo>
                      <a:pt x="10218" y="5110"/>
                    </a:lnTo>
                    <a:close/>
                  </a:path>
                </a:pathLst>
              </a:custGeom>
              <a:noFill/>
              <a:ln w="76200" cap="sq" cmpd="sng">
                <a:solidFill>
                  <a:schemeClr val="lt2"/>
                </a:solidFill>
                <a:prstDash val="solid"/>
                <a:miter lim="152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863798" y="8389210"/>
                <a:ext cx="231589" cy="23154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3" extrusionOk="0">
                    <a:moveTo>
                      <a:pt x="2402" y="0"/>
                    </a:moveTo>
                    <a:lnTo>
                      <a:pt x="1" y="2402"/>
                    </a:lnTo>
                    <a:lnTo>
                      <a:pt x="2402" y="4803"/>
                    </a:lnTo>
                    <a:lnTo>
                      <a:pt x="4804" y="2402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5B8E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729472" y="8389210"/>
                <a:ext cx="231589" cy="23154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3" extrusionOk="0">
                    <a:moveTo>
                      <a:pt x="2402" y="0"/>
                    </a:moveTo>
                    <a:lnTo>
                      <a:pt x="1" y="2402"/>
                    </a:lnTo>
                    <a:lnTo>
                      <a:pt x="2402" y="4803"/>
                    </a:lnTo>
                    <a:lnTo>
                      <a:pt x="4804" y="2402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5B8E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5998124" y="8389210"/>
                <a:ext cx="232312" cy="231541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4803" extrusionOk="0">
                    <a:moveTo>
                      <a:pt x="2418" y="0"/>
                    </a:moveTo>
                    <a:lnTo>
                      <a:pt x="1" y="2402"/>
                    </a:lnTo>
                    <a:lnTo>
                      <a:pt x="2418" y="4803"/>
                    </a:lnTo>
                    <a:lnTo>
                      <a:pt x="4819" y="2402"/>
                    </a:lnTo>
                    <a:lnTo>
                      <a:pt x="2418" y="0"/>
                    </a:lnTo>
                    <a:close/>
                  </a:path>
                </a:pathLst>
              </a:custGeom>
              <a:solidFill>
                <a:srgbClr val="5B8E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5133221" y="8389210"/>
                <a:ext cx="231541" cy="23154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2402" y="0"/>
                    </a:moveTo>
                    <a:lnTo>
                      <a:pt x="0" y="2402"/>
                    </a:lnTo>
                    <a:lnTo>
                      <a:pt x="2402" y="4803"/>
                    </a:lnTo>
                    <a:lnTo>
                      <a:pt x="4803" y="2402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5B8E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4267547" y="8389210"/>
                <a:ext cx="231541" cy="23154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3" extrusionOk="0">
                    <a:moveTo>
                      <a:pt x="2402" y="0"/>
                    </a:moveTo>
                    <a:lnTo>
                      <a:pt x="0" y="2402"/>
                    </a:lnTo>
                    <a:lnTo>
                      <a:pt x="2402" y="4803"/>
                    </a:lnTo>
                    <a:lnTo>
                      <a:pt x="4803" y="2402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5B8E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402596" y="8388439"/>
                <a:ext cx="231589" cy="232312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19" extrusionOk="0">
                    <a:moveTo>
                      <a:pt x="2402" y="1"/>
                    </a:moveTo>
                    <a:lnTo>
                      <a:pt x="1" y="2402"/>
                    </a:lnTo>
                    <a:lnTo>
                      <a:pt x="2402" y="4819"/>
                    </a:lnTo>
                    <a:lnTo>
                      <a:pt x="4803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B8E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536921" y="8388439"/>
                <a:ext cx="231589" cy="232312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19" extrusionOk="0">
                    <a:moveTo>
                      <a:pt x="2402" y="1"/>
                    </a:moveTo>
                    <a:lnTo>
                      <a:pt x="1" y="2402"/>
                    </a:lnTo>
                    <a:lnTo>
                      <a:pt x="2402" y="4819"/>
                    </a:lnTo>
                    <a:lnTo>
                      <a:pt x="4803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B8E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671247" y="8388439"/>
                <a:ext cx="232312" cy="232312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4819" extrusionOk="0">
                    <a:moveTo>
                      <a:pt x="2417" y="1"/>
                    </a:moveTo>
                    <a:lnTo>
                      <a:pt x="1" y="2418"/>
                    </a:lnTo>
                    <a:lnTo>
                      <a:pt x="2417" y="4819"/>
                    </a:lnTo>
                    <a:lnTo>
                      <a:pt x="4819" y="2418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5B8E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06296" y="8388439"/>
                <a:ext cx="231589" cy="232312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19" extrusionOk="0">
                    <a:moveTo>
                      <a:pt x="2402" y="1"/>
                    </a:moveTo>
                    <a:lnTo>
                      <a:pt x="1" y="2418"/>
                    </a:lnTo>
                    <a:lnTo>
                      <a:pt x="2402" y="4819"/>
                    </a:lnTo>
                    <a:lnTo>
                      <a:pt x="4804" y="2418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B8E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303264" y="8186398"/>
                <a:ext cx="231589" cy="23158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4" extrusionOk="0">
                    <a:moveTo>
                      <a:pt x="2402" y="1"/>
                    </a:moveTo>
                    <a:lnTo>
                      <a:pt x="1" y="2402"/>
                    </a:lnTo>
                    <a:lnTo>
                      <a:pt x="2402" y="4804"/>
                    </a:lnTo>
                    <a:lnTo>
                      <a:pt x="4804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F4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6436143" y="8186398"/>
                <a:ext cx="231589" cy="23158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4" extrusionOk="0">
                    <a:moveTo>
                      <a:pt x="2402" y="1"/>
                    </a:moveTo>
                    <a:lnTo>
                      <a:pt x="0" y="2402"/>
                    </a:lnTo>
                    <a:lnTo>
                      <a:pt x="2402" y="4804"/>
                    </a:lnTo>
                    <a:lnTo>
                      <a:pt x="4803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F4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568975" y="8186398"/>
                <a:ext cx="231589" cy="23158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4" extrusionOk="0">
                    <a:moveTo>
                      <a:pt x="2402" y="1"/>
                    </a:moveTo>
                    <a:lnTo>
                      <a:pt x="1" y="2402"/>
                    </a:lnTo>
                    <a:lnTo>
                      <a:pt x="2402" y="4804"/>
                    </a:lnTo>
                    <a:lnTo>
                      <a:pt x="4804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F4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701854" y="8186398"/>
                <a:ext cx="231589" cy="23158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4" extrusionOk="0">
                    <a:moveTo>
                      <a:pt x="2402" y="1"/>
                    </a:moveTo>
                    <a:lnTo>
                      <a:pt x="0" y="2402"/>
                    </a:lnTo>
                    <a:lnTo>
                      <a:pt x="2402" y="4804"/>
                    </a:lnTo>
                    <a:lnTo>
                      <a:pt x="4803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F4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834685" y="8186398"/>
                <a:ext cx="231589" cy="23158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4" extrusionOk="0">
                    <a:moveTo>
                      <a:pt x="2402" y="1"/>
                    </a:moveTo>
                    <a:lnTo>
                      <a:pt x="1" y="2402"/>
                    </a:lnTo>
                    <a:lnTo>
                      <a:pt x="2402" y="4804"/>
                    </a:lnTo>
                    <a:lnTo>
                      <a:pt x="4804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F4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967565" y="8186398"/>
                <a:ext cx="231541" cy="23158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4" extrusionOk="0">
                    <a:moveTo>
                      <a:pt x="2402" y="1"/>
                    </a:moveTo>
                    <a:lnTo>
                      <a:pt x="0" y="2402"/>
                    </a:lnTo>
                    <a:lnTo>
                      <a:pt x="2402" y="4804"/>
                    </a:lnTo>
                    <a:lnTo>
                      <a:pt x="4803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F4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100396" y="8186398"/>
                <a:ext cx="231589" cy="23158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4" extrusionOk="0">
                    <a:moveTo>
                      <a:pt x="2402" y="1"/>
                    </a:moveTo>
                    <a:lnTo>
                      <a:pt x="1" y="2402"/>
                    </a:lnTo>
                    <a:lnTo>
                      <a:pt x="2402" y="4804"/>
                    </a:lnTo>
                    <a:lnTo>
                      <a:pt x="4803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F4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233276" y="8186398"/>
                <a:ext cx="231541" cy="23158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804" extrusionOk="0">
                    <a:moveTo>
                      <a:pt x="2401" y="1"/>
                    </a:moveTo>
                    <a:lnTo>
                      <a:pt x="0" y="2402"/>
                    </a:lnTo>
                    <a:lnTo>
                      <a:pt x="2401" y="4804"/>
                    </a:lnTo>
                    <a:lnTo>
                      <a:pt x="4803" y="2402"/>
                    </a:lnTo>
                    <a:lnTo>
                      <a:pt x="2401" y="1"/>
                    </a:lnTo>
                    <a:close/>
                  </a:path>
                </a:pathLst>
              </a:custGeom>
              <a:solidFill>
                <a:srgbClr val="5F4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66107" y="8186398"/>
                <a:ext cx="231589" cy="231589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804" extrusionOk="0">
                    <a:moveTo>
                      <a:pt x="2402" y="1"/>
                    </a:moveTo>
                    <a:lnTo>
                      <a:pt x="1" y="2402"/>
                    </a:lnTo>
                    <a:lnTo>
                      <a:pt x="2402" y="4804"/>
                    </a:lnTo>
                    <a:lnTo>
                      <a:pt x="4803" y="2402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rgbClr val="5F4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3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233785" y="2130437"/>
            <a:ext cx="6390733" cy="3781861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1pPr>
            <a:lvl2pPr lvl="1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2pPr>
            <a:lvl3pPr lvl="2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3pPr>
            <a:lvl4pPr lvl="3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4pPr>
            <a:lvl5pPr lvl="4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5pPr>
            <a:lvl6pPr lvl="5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6pPr>
            <a:lvl7pPr lvl="6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7pPr>
            <a:lvl8pPr lvl="7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8pPr>
            <a:lvl9pPr lvl="8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body" idx="1"/>
          </p:nvPr>
        </p:nvSpPr>
        <p:spPr>
          <a:xfrm>
            <a:off x="233785" y="6071301"/>
            <a:ext cx="6390733" cy="2505394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14772" lvl="0" indent="-339882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829544" lvl="1" indent="-311079" algn="ctr">
              <a:spcBef>
                <a:spcPts val="1814"/>
              </a:spcBef>
              <a:spcAft>
                <a:spcPts val="0"/>
              </a:spcAft>
              <a:buSzPts val="1800"/>
              <a:buChar char="○"/>
              <a:defRPr/>
            </a:lvl2pPr>
            <a:lvl3pPr marL="1244316" lvl="2" indent="-311079" algn="ctr">
              <a:spcBef>
                <a:spcPts val="1814"/>
              </a:spcBef>
              <a:spcAft>
                <a:spcPts val="0"/>
              </a:spcAft>
              <a:buSzPts val="1800"/>
              <a:buChar char="■"/>
              <a:defRPr/>
            </a:lvl3pPr>
            <a:lvl4pPr marL="1659087" lvl="3" indent="-311079" algn="ctr">
              <a:spcBef>
                <a:spcPts val="1814"/>
              </a:spcBef>
              <a:spcAft>
                <a:spcPts val="0"/>
              </a:spcAft>
              <a:buSzPts val="1800"/>
              <a:buChar char="●"/>
              <a:defRPr/>
            </a:lvl4pPr>
            <a:lvl5pPr marL="2073859" lvl="4" indent="-311079" algn="ctr">
              <a:spcBef>
                <a:spcPts val="1814"/>
              </a:spcBef>
              <a:spcAft>
                <a:spcPts val="0"/>
              </a:spcAft>
              <a:buSzPts val="1800"/>
              <a:buChar char="○"/>
              <a:defRPr/>
            </a:lvl5pPr>
            <a:lvl6pPr marL="2488631" lvl="5" indent="-311079" algn="ctr">
              <a:spcBef>
                <a:spcPts val="1814"/>
              </a:spcBef>
              <a:spcAft>
                <a:spcPts val="0"/>
              </a:spcAft>
              <a:buSzPts val="1800"/>
              <a:buChar char="■"/>
              <a:defRPr/>
            </a:lvl6pPr>
            <a:lvl7pPr marL="2903403" lvl="6" indent="-311079" algn="ctr">
              <a:spcBef>
                <a:spcPts val="1814"/>
              </a:spcBef>
              <a:spcAft>
                <a:spcPts val="0"/>
              </a:spcAft>
              <a:buSzPts val="1800"/>
              <a:buChar char="●"/>
              <a:defRPr/>
            </a:lvl7pPr>
            <a:lvl8pPr marL="3318175" lvl="7" indent="-311079" algn="ctr">
              <a:spcBef>
                <a:spcPts val="1814"/>
              </a:spcBef>
              <a:spcAft>
                <a:spcPts val="0"/>
              </a:spcAft>
              <a:buSzPts val="1800"/>
              <a:buChar char="○"/>
              <a:defRPr/>
            </a:lvl8pPr>
            <a:lvl9pPr marL="3732947" lvl="8" indent="-311079" algn="ctr">
              <a:spcBef>
                <a:spcPts val="1814"/>
              </a:spcBef>
              <a:spcAft>
                <a:spcPts val="1814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>
            <a:spLocks noGrp="1"/>
          </p:cNvSpPr>
          <p:nvPr>
            <p:ph type="sldNum" idx="12"/>
          </p:nvPr>
        </p:nvSpPr>
        <p:spPr>
          <a:xfrm>
            <a:off x="6354616" y="8981526"/>
            <a:ext cx="411498" cy="757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 txBox="1">
            <a:spLocks noGrp="1"/>
          </p:cNvSpPr>
          <p:nvPr>
            <p:ph type="subTitle" idx="1"/>
          </p:nvPr>
        </p:nvSpPr>
        <p:spPr>
          <a:xfrm>
            <a:off x="548572" y="2513555"/>
            <a:ext cx="1800030" cy="347015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rand Hotel"/>
              <a:buNone/>
              <a:defRPr sz="254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814"/>
              </a:spcBef>
              <a:spcAft>
                <a:spcPts val="1814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2"/>
          </p:nvPr>
        </p:nvSpPr>
        <p:spPr>
          <a:xfrm>
            <a:off x="4609063" y="2509647"/>
            <a:ext cx="1800030" cy="347015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rand Hotel"/>
              <a:buNone/>
              <a:defRPr sz="254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814"/>
              </a:spcBef>
              <a:spcAft>
                <a:spcPts val="1814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subTitle" idx="3"/>
          </p:nvPr>
        </p:nvSpPr>
        <p:spPr>
          <a:xfrm>
            <a:off x="2577359" y="2509633"/>
            <a:ext cx="1800030" cy="347015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rand Hotel"/>
              <a:buNone/>
              <a:defRPr sz="254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814"/>
              </a:spcBef>
              <a:spcAft>
                <a:spcPts val="1814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-213286" y="4962845"/>
            <a:ext cx="35145" cy="21537"/>
          </a:xfrm>
          <a:custGeom>
            <a:avLst/>
            <a:gdLst/>
            <a:ahLst/>
            <a:cxnLst/>
            <a:rect l="l" t="t" r="r" b="b"/>
            <a:pathLst>
              <a:path w="297" h="174" fill="none" extrusionOk="0">
                <a:moveTo>
                  <a:pt x="297" y="1"/>
                </a:moveTo>
                <a:cubicBezTo>
                  <a:pt x="198" y="75"/>
                  <a:pt x="99" y="124"/>
                  <a:pt x="0" y="174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07" name="Google Shape;307;p14"/>
          <p:cNvSpPr/>
          <p:nvPr/>
        </p:nvSpPr>
        <p:spPr>
          <a:xfrm>
            <a:off x="-156250" y="4962845"/>
            <a:ext cx="14674" cy="10892"/>
          </a:xfrm>
          <a:custGeom>
            <a:avLst/>
            <a:gdLst/>
            <a:ahLst/>
            <a:cxnLst/>
            <a:rect l="l" t="t" r="r" b="b"/>
            <a:pathLst>
              <a:path w="124" h="88" fill="none" extrusionOk="0">
                <a:moveTo>
                  <a:pt x="124" y="1"/>
                </a:moveTo>
                <a:cubicBezTo>
                  <a:pt x="87" y="38"/>
                  <a:pt x="50" y="63"/>
                  <a:pt x="0" y="87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08" name="Google Shape;308;p14"/>
          <p:cNvSpPr/>
          <p:nvPr/>
        </p:nvSpPr>
        <p:spPr>
          <a:xfrm>
            <a:off x="-201571" y="4987352"/>
            <a:ext cx="33724" cy="21537"/>
          </a:xfrm>
          <a:custGeom>
            <a:avLst/>
            <a:gdLst/>
            <a:ahLst/>
            <a:cxnLst/>
            <a:rect l="l" t="t" r="r" b="b"/>
            <a:pathLst>
              <a:path w="285" h="174" fill="none" extrusionOk="0">
                <a:moveTo>
                  <a:pt x="284" y="1"/>
                </a:moveTo>
                <a:cubicBezTo>
                  <a:pt x="198" y="75"/>
                  <a:pt x="111" y="136"/>
                  <a:pt x="0" y="174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09" name="Google Shape;309;p14"/>
          <p:cNvSpPr/>
          <p:nvPr/>
        </p:nvSpPr>
        <p:spPr>
          <a:xfrm>
            <a:off x="-242514" y="5001091"/>
            <a:ext cx="8875" cy="4704"/>
          </a:xfrm>
          <a:custGeom>
            <a:avLst/>
            <a:gdLst/>
            <a:ahLst/>
            <a:cxnLst/>
            <a:rect l="l" t="t" r="r" b="b"/>
            <a:pathLst>
              <a:path w="75" h="38" fill="none" extrusionOk="0">
                <a:moveTo>
                  <a:pt x="74" y="1"/>
                </a:moveTo>
                <a:cubicBezTo>
                  <a:pt x="50" y="13"/>
                  <a:pt x="25" y="25"/>
                  <a:pt x="0" y="38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0" name="Google Shape;310;p14"/>
          <p:cNvSpPr/>
          <p:nvPr/>
        </p:nvSpPr>
        <p:spPr>
          <a:xfrm>
            <a:off x="-248430" y="5022504"/>
            <a:ext cx="20590" cy="9283"/>
          </a:xfrm>
          <a:custGeom>
            <a:avLst/>
            <a:gdLst/>
            <a:ahLst/>
            <a:cxnLst/>
            <a:rect l="l" t="t" r="r" b="b"/>
            <a:pathLst>
              <a:path w="174" h="75" fill="none" extrusionOk="0">
                <a:moveTo>
                  <a:pt x="174" y="1"/>
                </a:moveTo>
                <a:cubicBezTo>
                  <a:pt x="112" y="25"/>
                  <a:pt x="63" y="50"/>
                  <a:pt x="1" y="75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1" name="Google Shape;311;p14"/>
          <p:cNvSpPr/>
          <p:nvPr/>
        </p:nvSpPr>
        <p:spPr>
          <a:xfrm>
            <a:off x="-295172" y="5017923"/>
            <a:ext cx="23549" cy="7798"/>
          </a:xfrm>
          <a:custGeom>
            <a:avLst/>
            <a:gdLst/>
            <a:ahLst/>
            <a:cxnLst/>
            <a:rect l="l" t="t" r="r" b="b"/>
            <a:pathLst>
              <a:path w="199" h="63" fill="none" extrusionOk="0">
                <a:moveTo>
                  <a:pt x="198" y="1"/>
                </a:moveTo>
                <a:cubicBezTo>
                  <a:pt x="136" y="13"/>
                  <a:pt x="75" y="38"/>
                  <a:pt x="0" y="62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2" name="Google Shape;312;p14"/>
          <p:cNvSpPr/>
          <p:nvPr/>
        </p:nvSpPr>
        <p:spPr>
          <a:xfrm>
            <a:off x="5274843" y="8191620"/>
            <a:ext cx="7455" cy="29211"/>
          </a:xfrm>
          <a:custGeom>
            <a:avLst/>
            <a:gdLst/>
            <a:ahLst/>
            <a:cxnLst/>
            <a:rect l="l" t="t" r="r" b="b"/>
            <a:pathLst>
              <a:path w="63" h="236" fill="none" extrusionOk="0">
                <a:moveTo>
                  <a:pt x="62" y="1"/>
                </a:moveTo>
                <a:cubicBezTo>
                  <a:pt x="62" y="75"/>
                  <a:pt x="50" y="161"/>
                  <a:pt x="0" y="235"/>
                </a:cubicBez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3" name="Google Shape;313;p14"/>
          <p:cNvSpPr/>
          <p:nvPr/>
        </p:nvSpPr>
        <p:spPr>
          <a:xfrm>
            <a:off x="5307028" y="8183946"/>
            <a:ext cx="1539" cy="15472"/>
          </a:xfrm>
          <a:custGeom>
            <a:avLst/>
            <a:gdLst/>
            <a:ahLst/>
            <a:cxnLst/>
            <a:rect l="l" t="t" r="r" b="b"/>
            <a:pathLst>
              <a:path w="13" h="125" fill="none" extrusionOk="0">
                <a:moveTo>
                  <a:pt x="0" y="1"/>
                </a:moveTo>
                <a:cubicBezTo>
                  <a:pt x="13" y="38"/>
                  <a:pt x="13" y="75"/>
                  <a:pt x="0" y="124"/>
                </a:cubicBez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4" name="Google Shape;314;p14"/>
          <p:cNvSpPr/>
          <p:nvPr/>
        </p:nvSpPr>
        <p:spPr>
          <a:xfrm>
            <a:off x="5293894" y="8226773"/>
            <a:ext cx="4497" cy="20051"/>
          </a:xfrm>
          <a:custGeom>
            <a:avLst/>
            <a:gdLst/>
            <a:ahLst/>
            <a:cxnLst/>
            <a:rect l="l" t="t" r="r" b="b"/>
            <a:pathLst>
              <a:path w="38" h="162" fill="none" extrusionOk="0">
                <a:moveTo>
                  <a:pt x="37" y="1"/>
                </a:moveTo>
                <a:cubicBezTo>
                  <a:pt x="37" y="50"/>
                  <a:pt x="25" y="112"/>
                  <a:pt x="0" y="161"/>
                </a:cubicBez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5" name="Google Shape;315;p14"/>
          <p:cNvSpPr/>
          <p:nvPr/>
        </p:nvSpPr>
        <p:spPr>
          <a:xfrm>
            <a:off x="5242656" y="8223801"/>
            <a:ext cx="4497" cy="9283"/>
          </a:xfrm>
          <a:custGeom>
            <a:avLst/>
            <a:gdLst/>
            <a:ahLst/>
            <a:cxnLst/>
            <a:rect l="l" t="t" r="r" b="b"/>
            <a:pathLst>
              <a:path w="38" h="75" fill="none" extrusionOk="0">
                <a:moveTo>
                  <a:pt x="38" y="0"/>
                </a:moveTo>
                <a:lnTo>
                  <a:pt x="1" y="74"/>
                </a:ln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6" name="Google Shape;316;p14"/>
          <p:cNvSpPr/>
          <p:nvPr/>
        </p:nvSpPr>
        <p:spPr>
          <a:xfrm>
            <a:off x="5258750" y="8266627"/>
            <a:ext cx="3076" cy="12254"/>
          </a:xfrm>
          <a:custGeom>
            <a:avLst/>
            <a:gdLst/>
            <a:ahLst/>
            <a:cxnLst/>
            <a:rect l="l" t="t" r="r" b="b"/>
            <a:pathLst>
              <a:path w="26" h="99" fill="none" extrusionOk="0">
                <a:moveTo>
                  <a:pt x="25" y="0"/>
                </a:moveTo>
                <a:cubicBezTo>
                  <a:pt x="25" y="37"/>
                  <a:pt x="13" y="74"/>
                  <a:pt x="1" y="99"/>
                </a:cubicBez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7" name="Google Shape;317;p14"/>
          <p:cNvSpPr/>
          <p:nvPr/>
        </p:nvSpPr>
        <p:spPr>
          <a:xfrm>
            <a:off x="4426676" y="9630733"/>
            <a:ext cx="44020" cy="13863"/>
          </a:xfrm>
          <a:custGeom>
            <a:avLst/>
            <a:gdLst/>
            <a:ahLst/>
            <a:cxnLst/>
            <a:rect l="l" t="t" r="r" b="b"/>
            <a:pathLst>
              <a:path w="372" h="112" fill="none" extrusionOk="0">
                <a:moveTo>
                  <a:pt x="0" y="0"/>
                </a:moveTo>
                <a:cubicBezTo>
                  <a:pt x="112" y="74"/>
                  <a:pt x="248" y="111"/>
                  <a:pt x="371" y="111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8" name="Google Shape;318;p14"/>
          <p:cNvSpPr/>
          <p:nvPr/>
        </p:nvSpPr>
        <p:spPr>
          <a:xfrm>
            <a:off x="4397448" y="9659696"/>
            <a:ext cx="19052" cy="13987"/>
          </a:xfrm>
          <a:custGeom>
            <a:avLst/>
            <a:gdLst/>
            <a:ahLst/>
            <a:cxnLst/>
            <a:rect l="l" t="t" r="r" b="b"/>
            <a:pathLst>
              <a:path w="161" h="113" fill="none" extrusionOk="0">
                <a:moveTo>
                  <a:pt x="0" y="1"/>
                </a:moveTo>
                <a:cubicBezTo>
                  <a:pt x="50" y="50"/>
                  <a:pt x="112" y="87"/>
                  <a:pt x="161" y="112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19" name="Google Shape;319;p14"/>
          <p:cNvSpPr/>
          <p:nvPr/>
        </p:nvSpPr>
        <p:spPr>
          <a:xfrm>
            <a:off x="4461702" y="9681110"/>
            <a:ext cx="27927" cy="9406"/>
          </a:xfrm>
          <a:custGeom>
            <a:avLst/>
            <a:gdLst/>
            <a:ahLst/>
            <a:cxnLst/>
            <a:rect l="l" t="t" r="r" b="b"/>
            <a:pathLst>
              <a:path w="236" h="76" fill="none" extrusionOk="0">
                <a:moveTo>
                  <a:pt x="1" y="1"/>
                </a:moveTo>
                <a:cubicBezTo>
                  <a:pt x="75" y="50"/>
                  <a:pt x="162" y="75"/>
                  <a:pt x="236" y="75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20" name="Google Shape;320;p14"/>
          <p:cNvSpPr/>
          <p:nvPr/>
        </p:nvSpPr>
        <p:spPr>
          <a:xfrm>
            <a:off x="4496846" y="9604741"/>
            <a:ext cx="16211" cy="3094"/>
          </a:xfrm>
          <a:custGeom>
            <a:avLst/>
            <a:gdLst/>
            <a:ahLst/>
            <a:cxnLst/>
            <a:rect l="l" t="t" r="r" b="b"/>
            <a:pathLst>
              <a:path w="137" h="25" fill="none" extrusionOk="0">
                <a:moveTo>
                  <a:pt x="1" y="0"/>
                </a:moveTo>
                <a:cubicBezTo>
                  <a:pt x="50" y="13"/>
                  <a:pt x="87" y="25"/>
                  <a:pt x="136" y="25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21" name="Google Shape;321;p14"/>
          <p:cNvSpPr/>
          <p:nvPr/>
        </p:nvSpPr>
        <p:spPr>
          <a:xfrm>
            <a:off x="4542167" y="9662791"/>
            <a:ext cx="19170" cy="4704"/>
          </a:xfrm>
          <a:custGeom>
            <a:avLst/>
            <a:gdLst/>
            <a:ahLst/>
            <a:cxnLst/>
            <a:rect l="l" t="t" r="r" b="b"/>
            <a:pathLst>
              <a:path w="162" h="38" fill="none" extrusionOk="0">
                <a:moveTo>
                  <a:pt x="1" y="1"/>
                </a:moveTo>
                <a:cubicBezTo>
                  <a:pt x="50" y="25"/>
                  <a:pt x="112" y="38"/>
                  <a:pt x="161" y="38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2680722" y="1555682"/>
            <a:ext cx="1496850" cy="592971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4899"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23" name="Google Shape;323;p14"/>
          <p:cNvSpPr txBox="1">
            <a:spLocks noGrp="1"/>
          </p:cNvSpPr>
          <p:nvPr>
            <p:ph type="subTitle" idx="4"/>
          </p:nvPr>
        </p:nvSpPr>
        <p:spPr>
          <a:xfrm>
            <a:off x="527385" y="6983609"/>
            <a:ext cx="1800030" cy="347015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rand Hotel"/>
              <a:buNone/>
              <a:defRPr sz="254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814"/>
              </a:spcBef>
              <a:spcAft>
                <a:spcPts val="1814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4"/>
          <p:cNvSpPr txBox="1">
            <a:spLocks noGrp="1"/>
          </p:cNvSpPr>
          <p:nvPr>
            <p:ph type="subTitle" idx="5"/>
          </p:nvPr>
        </p:nvSpPr>
        <p:spPr>
          <a:xfrm>
            <a:off x="4522665" y="6983609"/>
            <a:ext cx="1800030" cy="347015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rand Hotel"/>
              <a:buNone/>
              <a:defRPr sz="254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814"/>
              </a:spcBef>
              <a:spcAft>
                <a:spcPts val="1814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4"/>
          <p:cNvSpPr txBox="1">
            <a:spLocks noGrp="1"/>
          </p:cNvSpPr>
          <p:nvPr>
            <p:ph type="subTitle" idx="6"/>
          </p:nvPr>
        </p:nvSpPr>
        <p:spPr>
          <a:xfrm>
            <a:off x="2520547" y="6983609"/>
            <a:ext cx="1800030" cy="347015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rand Hotel"/>
              <a:buNone/>
              <a:defRPr sz="254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814"/>
              </a:spcBef>
              <a:spcAft>
                <a:spcPts val="1814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4"/>
          <p:cNvSpPr txBox="1">
            <a:spLocks noGrp="1"/>
          </p:cNvSpPr>
          <p:nvPr>
            <p:ph type="subTitle" idx="7"/>
          </p:nvPr>
        </p:nvSpPr>
        <p:spPr>
          <a:xfrm>
            <a:off x="1412658" y="6162973"/>
            <a:ext cx="3949779" cy="452058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rand Hotel"/>
              <a:buNone/>
              <a:defRPr sz="3175" b="1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814"/>
              </a:spcBef>
              <a:spcAft>
                <a:spcPts val="1814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14"/>
          <p:cNvGrpSpPr/>
          <p:nvPr/>
        </p:nvGrpSpPr>
        <p:grpSpPr>
          <a:xfrm>
            <a:off x="-343964" y="-194462"/>
            <a:ext cx="7536864" cy="1356065"/>
            <a:chOff x="-379157" y="-585933"/>
            <a:chExt cx="8307997" cy="1429084"/>
          </a:xfrm>
        </p:grpSpPr>
        <p:sp>
          <p:nvSpPr>
            <p:cNvPr id="328" name="Google Shape;328;p14"/>
            <p:cNvSpPr/>
            <p:nvPr/>
          </p:nvSpPr>
          <p:spPr>
            <a:xfrm>
              <a:off x="-112228" y="-585933"/>
              <a:ext cx="7794671" cy="432903"/>
            </a:xfrm>
            <a:custGeom>
              <a:avLst/>
              <a:gdLst/>
              <a:ahLst/>
              <a:cxnLst/>
              <a:rect l="l" t="t" r="r" b="b"/>
              <a:pathLst>
                <a:path w="161690" h="8980" fill="none" extrusionOk="0">
                  <a:moveTo>
                    <a:pt x="1" y="1"/>
                  </a:moveTo>
                  <a:lnTo>
                    <a:pt x="8979" y="8979"/>
                  </a:lnTo>
                  <a:lnTo>
                    <a:pt x="17973" y="1"/>
                  </a:lnTo>
                  <a:lnTo>
                    <a:pt x="26952" y="8979"/>
                  </a:lnTo>
                  <a:lnTo>
                    <a:pt x="35930" y="1"/>
                  </a:lnTo>
                  <a:lnTo>
                    <a:pt x="44909" y="8979"/>
                  </a:lnTo>
                  <a:lnTo>
                    <a:pt x="53902" y="1"/>
                  </a:lnTo>
                  <a:lnTo>
                    <a:pt x="62881" y="8979"/>
                  </a:lnTo>
                  <a:lnTo>
                    <a:pt x="71859" y="1"/>
                  </a:lnTo>
                  <a:lnTo>
                    <a:pt x="80853" y="8979"/>
                  </a:lnTo>
                  <a:lnTo>
                    <a:pt x="89832" y="1"/>
                  </a:lnTo>
                  <a:lnTo>
                    <a:pt x="98810" y="8979"/>
                  </a:lnTo>
                  <a:lnTo>
                    <a:pt x="107789" y="1"/>
                  </a:lnTo>
                  <a:lnTo>
                    <a:pt x="116782" y="8979"/>
                  </a:lnTo>
                  <a:lnTo>
                    <a:pt x="125761" y="1"/>
                  </a:lnTo>
                  <a:lnTo>
                    <a:pt x="134739" y="8979"/>
                  </a:lnTo>
                  <a:lnTo>
                    <a:pt x="143718" y="1"/>
                  </a:lnTo>
                  <a:lnTo>
                    <a:pt x="152712" y="8979"/>
                  </a:lnTo>
                  <a:lnTo>
                    <a:pt x="161690" y="1"/>
                  </a:lnTo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-112228" y="-369864"/>
              <a:ext cx="7794671" cy="433626"/>
            </a:xfrm>
            <a:custGeom>
              <a:avLst/>
              <a:gdLst/>
              <a:ahLst/>
              <a:cxnLst/>
              <a:rect l="l" t="t" r="r" b="b"/>
              <a:pathLst>
                <a:path w="161690" h="8995" fill="none" extrusionOk="0">
                  <a:moveTo>
                    <a:pt x="1" y="0"/>
                  </a:moveTo>
                  <a:lnTo>
                    <a:pt x="8979" y="8994"/>
                  </a:lnTo>
                  <a:lnTo>
                    <a:pt x="17973" y="0"/>
                  </a:lnTo>
                  <a:lnTo>
                    <a:pt x="26952" y="8994"/>
                  </a:lnTo>
                  <a:lnTo>
                    <a:pt x="35930" y="0"/>
                  </a:lnTo>
                  <a:lnTo>
                    <a:pt x="44909" y="8994"/>
                  </a:lnTo>
                  <a:lnTo>
                    <a:pt x="53902" y="0"/>
                  </a:lnTo>
                  <a:lnTo>
                    <a:pt x="62881" y="8994"/>
                  </a:lnTo>
                  <a:lnTo>
                    <a:pt x="71859" y="0"/>
                  </a:lnTo>
                  <a:lnTo>
                    <a:pt x="80853" y="8994"/>
                  </a:lnTo>
                  <a:lnTo>
                    <a:pt x="89832" y="0"/>
                  </a:lnTo>
                  <a:lnTo>
                    <a:pt x="98810" y="8994"/>
                  </a:lnTo>
                  <a:lnTo>
                    <a:pt x="107789" y="0"/>
                  </a:lnTo>
                  <a:lnTo>
                    <a:pt x="116782" y="8994"/>
                  </a:lnTo>
                  <a:lnTo>
                    <a:pt x="125761" y="0"/>
                  </a:lnTo>
                  <a:lnTo>
                    <a:pt x="134739" y="8994"/>
                  </a:lnTo>
                  <a:lnTo>
                    <a:pt x="143718" y="0"/>
                  </a:lnTo>
                  <a:lnTo>
                    <a:pt x="152712" y="8994"/>
                  </a:lnTo>
                  <a:lnTo>
                    <a:pt x="161690" y="0"/>
                  </a:lnTo>
                </a:path>
              </a:pathLst>
            </a:custGeom>
            <a:noFill/>
            <a:ln w="76200" cap="sq" cmpd="sng">
              <a:solidFill>
                <a:srgbClr val="5B8E63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-112228" y="-153072"/>
              <a:ext cx="7794671" cy="432855"/>
            </a:xfrm>
            <a:custGeom>
              <a:avLst/>
              <a:gdLst/>
              <a:ahLst/>
              <a:cxnLst/>
              <a:rect l="l" t="t" r="r" b="b"/>
              <a:pathLst>
                <a:path w="161690" h="8979" fill="none" extrusionOk="0">
                  <a:moveTo>
                    <a:pt x="1" y="0"/>
                  </a:moveTo>
                  <a:lnTo>
                    <a:pt x="8979" y="8979"/>
                  </a:lnTo>
                  <a:lnTo>
                    <a:pt x="17973" y="0"/>
                  </a:lnTo>
                  <a:lnTo>
                    <a:pt x="26952" y="8979"/>
                  </a:lnTo>
                  <a:lnTo>
                    <a:pt x="35930" y="0"/>
                  </a:lnTo>
                  <a:lnTo>
                    <a:pt x="44909" y="8979"/>
                  </a:lnTo>
                  <a:lnTo>
                    <a:pt x="53902" y="0"/>
                  </a:lnTo>
                  <a:lnTo>
                    <a:pt x="62881" y="8979"/>
                  </a:lnTo>
                  <a:lnTo>
                    <a:pt x="71859" y="0"/>
                  </a:lnTo>
                  <a:lnTo>
                    <a:pt x="80853" y="8979"/>
                  </a:lnTo>
                  <a:lnTo>
                    <a:pt x="89832" y="0"/>
                  </a:lnTo>
                  <a:lnTo>
                    <a:pt x="98810" y="8979"/>
                  </a:lnTo>
                  <a:lnTo>
                    <a:pt x="107789" y="0"/>
                  </a:lnTo>
                  <a:lnTo>
                    <a:pt x="116782" y="8979"/>
                  </a:lnTo>
                  <a:lnTo>
                    <a:pt x="125761" y="0"/>
                  </a:lnTo>
                  <a:lnTo>
                    <a:pt x="134739" y="8979"/>
                  </a:lnTo>
                  <a:lnTo>
                    <a:pt x="143718" y="0"/>
                  </a:lnTo>
                  <a:lnTo>
                    <a:pt x="152712" y="8979"/>
                  </a:lnTo>
                  <a:lnTo>
                    <a:pt x="161690" y="0"/>
                  </a:lnTo>
                </a:path>
              </a:pathLst>
            </a:custGeom>
            <a:noFill/>
            <a:ln w="76200" cap="sq" cmpd="sng">
              <a:solidFill>
                <a:srgbClr val="5F4894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6570582" y="1463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7436256" y="1463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5705631" y="1463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4839957" y="1463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3975054" y="1463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7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109380" y="1463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2243705" y="1463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1378754" y="1463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513080" y="1463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6701081" y="2760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7566756" y="2760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5836130" y="2760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4970504" y="276077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4104830" y="2760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18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3239879" y="276801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0"/>
                  </a:moveTo>
                  <a:lnTo>
                    <a:pt x="0" y="2402"/>
                  </a:lnTo>
                  <a:lnTo>
                    <a:pt x="2402" y="4803"/>
                  </a:lnTo>
                  <a:lnTo>
                    <a:pt x="4803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374205" y="2760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509254" y="2760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643580" y="2760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-379157" y="146301"/>
              <a:ext cx="492632" cy="492584"/>
            </a:xfrm>
            <a:custGeom>
              <a:avLst/>
              <a:gdLst/>
              <a:ahLst/>
              <a:cxnLst/>
              <a:rect l="l" t="t" r="r" b="b"/>
              <a:pathLst>
                <a:path w="10219" h="10218" fill="none" extrusionOk="0">
                  <a:moveTo>
                    <a:pt x="10218" y="5109"/>
                  </a:moveTo>
                  <a:lnTo>
                    <a:pt x="5110" y="10218"/>
                  </a:lnTo>
                  <a:lnTo>
                    <a:pt x="1" y="5109"/>
                  </a:lnTo>
                  <a:lnTo>
                    <a:pt x="5110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-248609" y="2760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7140547" y="4788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6273427" y="4788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5406258" y="4788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4539138" y="4788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3671969" y="4788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2804848" y="4788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1937680" y="4788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1070511" y="478841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203391" y="4788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7682552" y="843102"/>
              <a:ext cx="0" cy="48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33650" cap="rnd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-77566" y="843102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EB6D7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-132861" y="843102"/>
              <a:ext cx="48" cy="4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33650" cap="rnd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</p:grpSp>
      <p:sp>
        <p:nvSpPr>
          <p:cNvPr id="363" name="Google Shape;363;p14"/>
          <p:cNvSpPr/>
          <p:nvPr/>
        </p:nvSpPr>
        <p:spPr>
          <a:xfrm>
            <a:off x="-70366" y="9392407"/>
            <a:ext cx="6940073" cy="46"/>
          </a:xfrm>
          <a:custGeom>
            <a:avLst/>
            <a:gdLst/>
            <a:ahLst/>
            <a:cxnLst/>
            <a:rect l="l" t="t" r="r" b="b"/>
            <a:pathLst>
              <a:path w="158692" h="1" fill="none" extrusionOk="0">
                <a:moveTo>
                  <a:pt x="158692" y="1"/>
                </a:moveTo>
                <a:lnTo>
                  <a:pt x="1" y="1"/>
                </a:lnTo>
              </a:path>
            </a:pathLst>
          </a:custGeom>
          <a:noFill/>
          <a:ln w="38100" cap="rnd" cmpd="sng">
            <a:solidFill>
              <a:srgbClr val="EB6D72"/>
            </a:solidFill>
            <a:prstDash val="dot"/>
            <a:miter lim="15295"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364" name="Google Shape;364;p14"/>
          <p:cNvSpPr txBox="1"/>
          <p:nvPr/>
        </p:nvSpPr>
        <p:spPr>
          <a:xfrm>
            <a:off x="1772815" y="9414794"/>
            <a:ext cx="3312665" cy="574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98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template was created by </a:t>
            </a:r>
            <a:r>
              <a:rPr lang="en" sz="998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998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4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title"/>
          </p:nvPr>
        </p:nvSpPr>
        <p:spPr>
          <a:xfrm>
            <a:off x="1772815" y="1066155"/>
            <a:ext cx="3312665" cy="592971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grpSp>
        <p:nvGrpSpPr>
          <p:cNvPr id="367" name="Google Shape;367;p15"/>
          <p:cNvGrpSpPr/>
          <p:nvPr/>
        </p:nvGrpSpPr>
        <p:grpSpPr>
          <a:xfrm rot="10800000" flipH="1">
            <a:off x="-343964" y="-1096626"/>
            <a:ext cx="7536864" cy="1969002"/>
            <a:chOff x="-379157" y="-241275"/>
            <a:chExt cx="8307997" cy="2075025"/>
          </a:xfrm>
        </p:grpSpPr>
        <p:sp>
          <p:nvSpPr>
            <p:cNvPr id="368" name="Google Shape;368;p15"/>
            <p:cNvSpPr/>
            <p:nvPr/>
          </p:nvSpPr>
          <p:spPr>
            <a:xfrm>
              <a:off x="-112228" y="404667"/>
              <a:ext cx="7794671" cy="432903"/>
            </a:xfrm>
            <a:custGeom>
              <a:avLst/>
              <a:gdLst/>
              <a:ahLst/>
              <a:cxnLst/>
              <a:rect l="l" t="t" r="r" b="b"/>
              <a:pathLst>
                <a:path w="161690" h="8980" fill="none" extrusionOk="0">
                  <a:moveTo>
                    <a:pt x="1" y="1"/>
                  </a:moveTo>
                  <a:lnTo>
                    <a:pt x="8979" y="8979"/>
                  </a:lnTo>
                  <a:lnTo>
                    <a:pt x="17973" y="1"/>
                  </a:lnTo>
                  <a:lnTo>
                    <a:pt x="26952" y="8979"/>
                  </a:lnTo>
                  <a:lnTo>
                    <a:pt x="35930" y="1"/>
                  </a:lnTo>
                  <a:lnTo>
                    <a:pt x="44909" y="8979"/>
                  </a:lnTo>
                  <a:lnTo>
                    <a:pt x="53902" y="1"/>
                  </a:lnTo>
                  <a:lnTo>
                    <a:pt x="62881" y="8979"/>
                  </a:lnTo>
                  <a:lnTo>
                    <a:pt x="71859" y="1"/>
                  </a:lnTo>
                  <a:lnTo>
                    <a:pt x="80853" y="8979"/>
                  </a:lnTo>
                  <a:lnTo>
                    <a:pt x="89832" y="1"/>
                  </a:lnTo>
                  <a:lnTo>
                    <a:pt x="98810" y="8979"/>
                  </a:lnTo>
                  <a:lnTo>
                    <a:pt x="107789" y="1"/>
                  </a:lnTo>
                  <a:lnTo>
                    <a:pt x="116782" y="8979"/>
                  </a:lnTo>
                  <a:lnTo>
                    <a:pt x="125761" y="1"/>
                  </a:lnTo>
                  <a:lnTo>
                    <a:pt x="134739" y="8979"/>
                  </a:lnTo>
                  <a:lnTo>
                    <a:pt x="143718" y="1"/>
                  </a:lnTo>
                  <a:lnTo>
                    <a:pt x="152712" y="8979"/>
                  </a:lnTo>
                  <a:lnTo>
                    <a:pt x="161690" y="1"/>
                  </a:lnTo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-112228" y="620736"/>
              <a:ext cx="7794671" cy="433626"/>
            </a:xfrm>
            <a:custGeom>
              <a:avLst/>
              <a:gdLst/>
              <a:ahLst/>
              <a:cxnLst/>
              <a:rect l="l" t="t" r="r" b="b"/>
              <a:pathLst>
                <a:path w="161690" h="8995" fill="none" extrusionOk="0">
                  <a:moveTo>
                    <a:pt x="1" y="0"/>
                  </a:moveTo>
                  <a:lnTo>
                    <a:pt x="8979" y="8994"/>
                  </a:lnTo>
                  <a:lnTo>
                    <a:pt x="17973" y="0"/>
                  </a:lnTo>
                  <a:lnTo>
                    <a:pt x="26952" y="8994"/>
                  </a:lnTo>
                  <a:lnTo>
                    <a:pt x="35930" y="0"/>
                  </a:lnTo>
                  <a:lnTo>
                    <a:pt x="44909" y="8994"/>
                  </a:lnTo>
                  <a:lnTo>
                    <a:pt x="53902" y="0"/>
                  </a:lnTo>
                  <a:lnTo>
                    <a:pt x="62881" y="8994"/>
                  </a:lnTo>
                  <a:lnTo>
                    <a:pt x="71859" y="0"/>
                  </a:lnTo>
                  <a:lnTo>
                    <a:pt x="80853" y="8994"/>
                  </a:lnTo>
                  <a:lnTo>
                    <a:pt x="89832" y="0"/>
                  </a:lnTo>
                  <a:lnTo>
                    <a:pt x="98810" y="8994"/>
                  </a:lnTo>
                  <a:lnTo>
                    <a:pt x="107789" y="0"/>
                  </a:lnTo>
                  <a:lnTo>
                    <a:pt x="116782" y="8994"/>
                  </a:lnTo>
                  <a:lnTo>
                    <a:pt x="125761" y="0"/>
                  </a:lnTo>
                  <a:lnTo>
                    <a:pt x="134739" y="8994"/>
                  </a:lnTo>
                  <a:lnTo>
                    <a:pt x="143718" y="0"/>
                  </a:lnTo>
                  <a:lnTo>
                    <a:pt x="152712" y="8994"/>
                  </a:lnTo>
                  <a:lnTo>
                    <a:pt x="161690" y="0"/>
                  </a:lnTo>
                </a:path>
              </a:pathLst>
            </a:custGeom>
            <a:noFill/>
            <a:ln w="76200" cap="sq" cmpd="sng">
              <a:solidFill>
                <a:srgbClr val="5B8E63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-112228" y="837528"/>
              <a:ext cx="7794671" cy="432855"/>
            </a:xfrm>
            <a:custGeom>
              <a:avLst/>
              <a:gdLst/>
              <a:ahLst/>
              <a:cxnLst/>
              <a:rect l="l" t="t" r="r" b="b"/>
              <a:pathLst>
                <a:path w="161690" h="8979" fill="none" extrusionOk="0">
                  <a:moveTo>
                    <a:pt x="1" y="0"/>
                  </a:moveTo>
                  <a:lnTo>
                    <a:pt x="8979" y="8979"/>
                  </a:lnTo>
                  <a:lnTo>
                    <a:pt x="17973" y="0"/>
                  </a:lnTo>
                  <a:lnTo>
                    <a:pt x="26952" y="8979"/>
                  </a:lnTo>
                  <a:lnTo>
                    <a:pt x="35930" y="0"/>
                  </a:lnTo>
                  <a:lnTo>
                    <a:pt x="44909" y="8979"/>
                  </a:lnTo>
                  <a:lnTo>
                    <a:pt x="53902" y="0"/>
                  </a:lnTo>
                  <a:lnTo>
                    <a:pt x="62881" y="8979"/>
                  </a:lnTo>
                  <a:lnTo>
                    <a:pt x="71859" y="0"/>
                  </a:lnTo>
                  <a:lnTo>
                    <a:pt x="80853" y="8979"/>
                  </a:lnTo>
                  <a:lnTo>
                    <a:pt x="89832" y="0"/>
                  </a:lnTo>
                  <a:lnTo>
                    <a:pt x="98810" y="8979"/>
                  </a:lnTo>
                  <a:lnTo>
                    <a:pt x="107789" y="0"/>
                  </a:lnTo>
                  <a:lnTo>
                    <a:pt x="116782" y="8979"/>
                  </a:lnTo>
                  <a:lnTo>
                    <a:pt x="125761" y="0"/>
                  </a:lnTo>
                  <a:lnTo>
                    <a:pt x="134739" y="8979"/>
                  </a:lnTo>
                  <a:lnTo>
                    <a:pt x="143718" y="0"/>
                  </a:lnTo>
                  <a:lnTo>
                    <a:pt x="152712" y="8979"/>
                  </a:lnTo>
                  <a:lnTo>
                    <a:pt x="161690" y="0"/>
                  </a:lnTo>
                </a:path>
              </a:pathLst>
            </a:custGeom>
            <a:noFill/>
            <a:ln w="76200" cap="sq" cmpd="sng">
              <a:solidFill>
                <a:srgbClr val="5F4894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-112228" y="-241275"/>
              <a:ext cx="7794671" cy="432903"/>
            </a:xfrm>
            <a:custGeom>
              <a:avLst/>
              <a:gdLst/>
              <a:ahLst/>
              <a:cxnLst/>
              <a:rect l="l" t="t" r="r" b="b"/>
              <a:pathLst>
                <a:path w="161690" h="8980" fill="none" extrusionOk="0">
                  <a:moveTo>
                    <a:pt x="1" y="1"/>
                  </a:moveTo>
                  <a:lnTo>
                    <a:pt x="8979" y="8979"/>
                  </a:lnTo>
                  <a:lnTo>
                    <a:pt x="17973" y="1"/>
                  </a:lnTo>
                  <a:lnTo>
                    <a:pt x="26952" y="8979"/>
                  </a:lnTo>
                  <a:lnTo>
                    <a:pt x="35930" y="1"/>
                  </a:lnTo>
                  <a:lnTo>
                    <a:pt x="44909" y="8979"/>
                  </a:lnTo>
                  <a:lnTo>
                    <a:pt x="53902" y="1"/>
                  </a:lnTo>
                  <a:lnTo>
                    <a:pt x="62881" y="8979"/>
                  </a:lnTo>
                  <a:lnTo>
                    <a:pt x="71859" y="1"/>
                  </a:lnTo>
                  <a:lnTo>
                    <a:pt x="80853" y="8979"/>
                  </a:lnTo>
                  <a:lnTo>
                    <a:pt x="89832" y="1"/>
                  </a:lnTo>
                  <a:lnTo>
                    <a:pt x="98810" y="8979"/>
                  </a:lnTo>
                  <a:lnTo>
                    <a:pt x="107789" y="1"/>
                  </a:lnTo>
                  <a:lnTo>
                    <a:pt x="116782" y="8979"/>
                  </a:lnTo>
                  <a:lnTo>
                    <a:pt x="125761" y="1"/>
                  </a:lnTo>
                  <a:lnTo>
                    <a:pt x="134739" y="8979"/>
                  </a:lnTo>
                  <a:lnTo>
                    <a:pt x="143718" y="1"/>
                  </a:lnTo>
                  <a:lnTo>
                    <a:pt x="152712" y="8979"/>
                  </a:lnTo>
                  <a:lnTo>
                    <a:pt x="161690" y="1"/>
                  </a:lnTo>
                </a:path>
              </a:pathLst>
            </a:custGeom>
            <a:noFill/>
            <a:ln w="76200" cap="sq" cmpd="sng">
              <a:solidFill>
                <a:schemeClr val="accen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-112228" y="-24483"/>
              <a:ext cx="7794671" cy="432903"/>
            </a:xfrm>
            <a:custGeom>
              <a:avLst/>
              <a:gdLst/>
              <a:ahLst/>
              <a:cxnLst/>
              <a:rect l="l" t="t" r="r" b="b"/>
              <a:pathLst>
                <a:path w="161690" h="8980" fill="none" extrusionOk="0">
                  <a:moveTo>
                    <a:pt x="1" y="1"/>
                  </a:moveTo>
                  <a:lnTo>
                    <a:pt x="8979" y="8979"/>
                  </a:lnTo>
                  <a:lnTo>
                    <a:pt x="17973" y="1"/>
                  </a:lnTo>
                  <a:lnTo>
                    <a:pt x="26952" y="8979"/>
                  </a:lnTo>
                  <a:lnTo>
                    <a:pt x="35930" y="1"/>
                  </a:lnTo>
                  <a:lnTo>
                    <a:pt x="44909" y="8979"/>
                  </a:lnTo>
                  <a:lnTo>
                    <a:pt x="53902" y="1"/>
                  </a:lnTo>
                  <a:lnTo>
                    <a:pt x="62881" y="8979"/>
                  </a:lnTo>
                  <a:lnTo>
                    <a:pt x="71859" y="1"/>
                  </a:lnTo>
                  <a:lnTo>
                    <a:pt x="80853" y="8979"/>
                  </a:lnTo>
                  <a:lnTo>
                    <a:pt x="89832" y="1"/>
                  </a:lnTo>
                  <a:lnTo>
                    <a:pt x="98810" y="8979"/>
                  </a:lnTo>
                  <a:lnTo>
                    <a:pt x="107789" y="1"/>
                  </a:lnTo>
                  <a:lnTo>
                    <a:pt x="116782" y="8979"/>
                  </a:lnTo>
                  <a:lnTo>
                    <a:pt x="125761" y="1"/>
                  </a:lnTo>
                  <a:lnTo>
                    <a:pt x="134739" y="8979"/>
                  </a:lnTo>
                  <a:lnTo>
                    <a:pt x="143718" y="1"/>
                  </a:lnTo>
                  <a:lnTo>
                    <a:pt x="152712" y="8979"/>
                  </a:lnTo>
                  <a:lnTo>
                    <a:pt x="161690" y="1"/>
                  </a:lnTo>
                </a:path>
              </a:pathLst>
            </a:custGeom>
            <a:noFill/>
            <a:ln w="76200" cap="sq" cmpd="sng">
              <a:solidFill>
                <a:schemeClr val="accent3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-112228" y="191587"/>
              <a:ext cx="7794671" cy="432855"/>
            </a:xfrm>
            <a:custGeom>
              <a:avLst/>
              <a:gdLst/>
              <a:ahLst/>
              <a:cxnLst/>
              <a:rect l="l" t="t" r="r" b="b"/>
              <a:pathLst>
                <a:path w="161690" h="8979" fill="none" extrusionOk="0">
                  <a:moveTo>
                    <a:pt x="1" y="0"/>
                  </a:moveTo>
                  <a:lnTo>
                    <a:pt x="8979" y="8979"/>
                  </a:lnTo>
                  <a:lnTo>
                    <a:pt x="17973" y="0"/>
                  </a:lnTo>
                  <a:lnTo>
                    <a:pt x="26952" y="8979"/>
                  </a:lnTo>
                  <a:lnTo>
                    <a:pt x="35930" y="0"/>
                  </a:lnTo>
                  <a:lnTo>
                    <a:pt x="44909" y="8979"/>
                  </a:lnTo>
                  <a:lnTo>
                    <a:pt x="53902" y="0"/>
                  </a:lnTo>
                  <a:lnTo>
                    <a:pt x="62881" y="8979"/>
                  </a:lnTo>
                  <a:lnTo>
                    <a:pt x="71859" y="0"/>
                  </a:lnTo>
                  <a:lnTo>
                    <a:pt x="80853" y="8979"/>
                  </a:lnTo>
                  <a:lnTo>
                    <a:pt x="89832" y="0"/>
                  </a:lnTo>
                  <a:lnTo>
                    <a:pt x="98810" y="8979"/>
                  </a:lnTo>
                  <a:lnTo>
                    <a:pt x="107789" y="0"/>
                  </a:lnTo>
                  <a:lnTo>
                    <a:pt x="116782" y="8979"/>
                  </a:lnTo>
                  <a:lnTo>
                    <a:pt x="125761" y="0"/>
                  </a:lnTo>
                  <a:lnTo>
                    <a:pt x="134739" y="8979"/>
                  </a:lnTo>
                  <a:lnTo>
                    <a:pt x="143718" y="0"/>
                  </a:lnTo>
                  <a:lnTo>
                    <a:pt x="152712" y="8979"/>
                  </a:lnTo>
                  <a:lnTo>
                    <a:pt x="161690" y="0"/>
                  </a:lnTo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6570582" y="11369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7436256" y="11369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705631" y="11369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4839957" y="11369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3975054" y="11369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7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3109380" y="11369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243705" y="11369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378754" y="11369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513080" y="11369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6701081" y="12666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7566756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5836130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4970504" y="1266677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4104830" y="12666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18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3239879" y="1267401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0"/>
                  </a:moveTo>
                  <a:lnTo>
                    <a:pt x="0" y="2402"/>
                  </a:lnTo>
                  <a:lnTo>
                    <a:pt x="2402" y="4803"/>
                  </a:lnTo>
                  <a:lnTo>
                    <a:pt x="4803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374205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1509254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643580" y="12666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-379157" y="1136901"/>
              <a:ext cx="492632" cy="492584"/>
            </a:xfrm>
            <a:custGeom>
              <a:avLst/>
              <a:gdLst/>
              <a:ahLst/>
              <a:cxnLst/>
              <a:rect l="l" t="t" r="r" b="b"/>
              <a:pathLst>
                <a:path w="10219" h="10218" fill="none" extrusionOk="0">
                  <a:moveTo>
                    <a:pt x="10218" y="5109"/>
                  </a:moveTo>
                  <a:lnTo>
                    <a:pt x="5110" y="10218"/>
                  </a:lnTo>
                  <a:lnTo>
                    <a:pt x="1" y="5109"/>
                  </a:lnTo>
                  <a:lnTo>
                    <a:pt x="5110" y="0"/>
                  </a:lnTo>
                  <a:close/>
                </a:path>
              </a:pathLst>
            </a:custGeom>
            <a:noFill/>
            <a:ln w="76200" cap="sq" cmpd="sng">
              <a:solidFill>
                <a:srgbClr val="EB6D7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-248609" y="12666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7140547" y="14694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6273427" y="14694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406258" y="14694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4539138" y="14694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671969" y="14694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04848" y="14694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1937680" y="14694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1070511" y="1469441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03391" y="14694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-77566" y="1833702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EB6D7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</p:grpSp>
      <p:sp>
        <p:nvSpPr>
          <p:cNvPr id="404" name="Google Shape;404;p15"/>
          <p:cNvSpPr txBox="1"/>
          <p:nvPr/>
        </p:nvSpPr>
        <p:spPr>
          <a:xfrm>
            <a:off x="1772815" y="9414794"/>
            <a:ext cx="3312665" cy="574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98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template was created by </a:t>
            </a:r>
            <a:r>
              <a:rPr lang="en" sz="998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998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 hasCustomPrompt="1"/>
          </p:nvPr>
        </p:nvSpPr>
        <p:spPr>
          <a:xfrm>
            <a:off x="535616" y="2337987"/>
            <a:ext cx="705425" cy="1621204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700"/>
              <a:buNone/>
              <a:defRPr sz="925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200"/>
              <a:buNone/>
              <a:defRPr sz="13789"/>
            </a:lvl9pPr>
          </a:lstStyle>
          <a:p>
            <a:r>
              <a:t>xx%</a:t>
            </a:r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535616" y="5930553"/>
            <a:ext cx="1986184" cy="854584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14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14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14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14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14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14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14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14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14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/>
          </p:nvPr>
        </p:nvSpPr>
        <p:spPr>
          <a:xfrm>
            <a:off x="535617" y="4469823"/>
            <a:ext cx="3279190" cy="133938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 sz="462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233785" y="857135"/>
            <a:ext cx="6390733" cy="1103102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233785" y="2219709"/>
            <a:ext cx="6390733" cy="6579898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14772" lvl="0" indent="-339882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829544" lvl="1" indent="-311079">
              <a:spcBef>
                <a:spcPts val="1814"/>
              </a:spcBef>
              <a:spcAft>
                <a:spcPts val="0"/>
              </a:spcAft>
              <a:buSzPts val="1800"/>
              <a:buChar char="○"/>
              <a:defRPr/>
            </a:lvl2pPr>
            <a:lvl3pPr marL="1244316" lvl="2" indent="-311079">
              <a:spcBef>
                <a:spcPts val="1814"/>
              </a:spcBef>
              <a:spcAft>
                <a:spcPts val="0"/>
              </a:spcAft>
              <a:buSzPts val="1800"/>
              <a:buChar char="■"/>
              <a:defRPr/>
            </a:lvl3pPr>
            <a:lvl4pPr marL="1659087" lvl="3" indent="-311079">
              <a:spcBef>
                <a:spcPts val="1814"/>
              </a:spcBef>
              <a:spcAft>
                <a:spcPts val="0"/>
              </a:spcAft>
              <a:buSzPts val="1800"/>
              <a:buChar char="●"/>
              <a:defRPr/>
            </a:lvl4pPr>
            <a:lvl5pPr marL="2073859" lvl="4" indent="-311079">
              <a:spcBef>
                <a:spcPts val="1814"/>
              </a:spcBef>
              <a:spcAft>
                <a:spcPts val="0"/>
              </a:spcAft>
              <a:buSzPts val="1800"/>
              <a:buChar char="○"/>
              <a:defRPr/>
            </a:lvl5pPr>
            <a:lvl6pPr marL="2488631" lvl="5" indent="-311079">
              <a:spcBef>
                <a:spcPts val="1814"/>
              </a:spcBef>
              <a:spcAft>
                <a:spcPts val="0"/>
              </a:spcAft>
              <a:buSzPts val="1800"/>
              <a:buChar char="■"/>
              <a:defRPr/>
            </a:lvl6pPr>
            <a:lvl7pPr marL="2903403" lvl="6" indent="-311079">
              <a:spcBef>
                <a:spcPts val="1814"/>
              </a:spcBef>
              <a:spcAft>
                <a:spcPts val="0"/>
              </a:spcAft>
              <a:buSzPts val="1800"/>
              <a:buChar char="●"/>
              <a:defRPr/>
            </a:lvl7pPr>
            <a:lvl8pPr marL="3318175" lvl="7" indent="-311079">
              <a:spcBef>
                <a:spcPts val="1814"/>
              </a:spcBef>
              <a:spcAft>
                <a:spcPts val="0"/>
              </a:spcAft>
              <a:buSzPts val="1800"/>
              <a:buChar char="○"/>
              <a:defRPr/>
            </a:lvl8pPr>
            <a:lvl9pPr marL="3732947" lvl="8" indent="-311079">
              <a:spcBef>
                <a:spcPts val="1814"/>
              </a:spcBef>
              <a:spcAft>
                <a:spcPts val="1814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subTitle" idx="1"/>
          </p:nvPr>
        </p:nvSpPr>
        <p:spPr>
          <a:xfrm>
            <a:off x="2209759" y="2656296"/>
            <a:ext cx="2438777" cy="3510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rand Hotel"/>
              <a:buNone/>
              <a:defRPr sz="217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814"/>
              </a:spcBef>
              <a:spcAft>
                <a:spcPts val="1814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2"/>
          </p:nvPr>
        </p:nvSpPr>
        <p:spPr>
          <a:xfrm>
            <a:off x="2209759" y="5491659"/>
            <a:ext cx="2438777" cy="347015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rand Hotel"/>
              <a:buNone/>
              <a:defRPr sz="217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814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814"/>
              </a:spcBef>
              <a:spcAft>
                <a:spcPts val="1814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4703185" y="10049863"/>
            <a:ext cx="44020" cy="13863"/>
          </a:xfrm>
          <a:custGeom>
            <a:avLst/>
            <a:gdLst/>
            <a:ahLst/>
            <a:cxnLst/>
            <a:rect l="l" t="t" r="r" b="b"/>
            <a:pathLst>
              <a:path w="372" h="112" fill="none" extrusionOk="0">
                <a:moveTo>
                  <a:pt x="0" y="0"/>
                </a:moveTo>
                <a:cubicBezTo>
                  <a:pt x="112" y="74"/>
                  <a:pt x="248" y="111"/>
                  <a:pt x="371" y="111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24" name="Google Shape;124;p5"/>
          <p:cNvSpPr/>
          <p:nvPr/>
        </p:nvSpPr>
        <p:spPr>
          <a:xfrm>
            <a:off x="4673957" y="9659696"/>
            <a:ext cx="19052" cy="13987"/>
          </a:xfrm>
          <a:custGeom>
            <a:avLst/>
            <a:gdLst/>
            <a:ahLst/>
            <a:cxnLst/>
            <a:rect l="l" t="t" r="r" b="b"/>
            <a:pathLst>
              <a:path w="161" h="113" fill="none" extrusionOk="0">
                <a:moveTo>
                  <a:pt x="0" y="1"/>
                </a:moveTo>
                <a:cubicBezTo>
                  <a:pt x="50" y="50"/>
                  <a:pt x="112" y="87"/>
                  <a:pt x="161" y="112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25" name="Google Shape;125;p5"/>
          <p:cNvSpPr/>
          <p:nvPr/>
        </p:nvSpPr>
        <p:spPr>
          <a:xfrm>
            <a:off x="4738211" y="9681110"/>
            <a:ext cx="27927" cy="9406"/>
          </a:xfrm>
          <a:custGeom>
            <a:avLst/>
            <a:gdLst/>
            <a:ahLst/>
            <a:cxnLst/>
            <a:rect l="l" t="t" r="r" b="b"/>
            <a:pathLst>
              <a:path w="236" h="76" fill="none" extrusionOk="0">
                <a:moveTo>
                  <a:pt x="1" y="1"/>
                </a:moveTo>
                <a:cubicBezTo>
                  <a:pt x="75" y="50"/>
                  <a:pt x="162" y="75"/>
                  <a:pt x="236" y="75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26" name="Google Shape;126;p5"/>
          <p:cNvSpPr/>
          <p:nvPr/>
        </p:nvSpPr>
        <p:spPr>
          <a:xfrm>
            <a:off x="4773355" y="10023871"/>
            <a:ext cx="16211" cy="3094"/>
          </a:xfrm>
          <a:custGeom>
            <a:avLst/>
            <a:gdLst/>
            <a:ahLst/>
            <a:cxnLst/>
            <a:rect l="l" t="t" r="r" b="b"/>
            <a:pathLst>
              <a:path w="137" h="25" fill="none" extrusionOk="0">
                <a:moveTo>
                  <a:pt x="1" y="0"/>
                </a:moveTo>
                <a:cubicBezTo>
                  <a:pt x="50" y="13"/>
                  <a:pt x="87" y="25"/>
                  <a:pt x="136" y="25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27" name="Google Shape;127;p5"/>
          <p:cNvSpPr/>
          <p:nvPr/>
        </p:nvSpPr>
        <p:spPr>
          <a:xfrm>
            <a:off x="4818676" y="9662791"/>
            <a:ext cx="19170" cy="4704"/>
          </a:xfrm>
          <a:custGeom>
            <a:avLst/>
            <a:gdLst/>
            <a:ahLst/>
            <a:cxnLst/>
            <a:rect l="l" t="t" r="r" b="b"/>
            <a:pathLst>
              <a:path w="162" h="38" fill="none" extrusionOk="0">
                <a:moveTo>
                  <a:pt x="1" y="1"/>
                </a:moveTo>
                <a:cubicBezTo>
                  <a:pt x="50" y="25"/>
                  <a:pt x="112" y="38"/>
                  <a:pt x="161" y="38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2489375" y="1282348"/>
            <a:ext cx="1879499" cy="513547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2268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1772815" y="9414794"/>
            <a:ext cx="3312665" cy="574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98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template was created by </a:t>
            </a:r>
            <a:r>
              <a:rPr lang="en" sz="998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998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2266691" y="1621181"/>
            <a:ext cx="2684805" cy="513547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4082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175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32" name="Google Shape;132;p6"/>
          <p:cNvSpPr/>
          <p:nvPr/>
        </p:nvSpPr>
        <p:spPr>
          <a:xfrm flipH="1">
            <a:off x="7253196" y="4962845"/>
            <a:ext cx="35145" cy="21537"/>
          </a:xfrm>
          <a:custGeom>
            <a:avLst/>
            <a:gdLst/>
            <a:ahLst/>
            <a:cxnLst/>
            <a:rect l="l" t="t" r="r" b="b"/>
            <a:pathLst>
              <a:path w="297" h="174" fill="none" extrusionOk="0">
                <a:moveTo>
                  <a:pt x="297" y="1"/>
                </a:moveTo>
                <a:cubicBezTo>
                  <a:pt x="198" y="75"/>
                  <a:pt x="99" y="124"/>
                  <a:pt x="0" y="174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33" name="Google Shape;133;p6"/>
          <p:cNvSpPr/>
          <p:nvPr/>
        </p:nvSpPr>
        <p:spPr>
          <a:xfrm flipH="1">
            <a:off x="7216632" y="4962845"/>
            <a:ext cx="14674" cy="10892"/>
          </a:xfrm>
          <a:custGeom>
            <a:avLst/>
            <a:gdLst/>
            <a:ahLst/>
            <a:cxnLst/>
            <a:rect l="l" t="t" r="r" b="b"/>
            <a:pathLst>
              <a:path w="124" h="88" fill="none" extrusionOk="0">
                <a:moveTo>
                  <a:pt x="124" y="1"/>
                </a:moveTo>
                <a:cubicBezTo>
                  <a:pt x="87" y="38"/>
                  <a:pt x="50" y="63"/>
                  <a:pt x="0" y="87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34" name="Google Shape;134;p6"/>
          <p:cNvSpPr/>
          <p:nvPr/>
        </p:nvSpPr>
        <p:spPr>
          <a:xfrm flipH="1">
            <a:off x="7242902" y="4987352"/>
            <a:ext cx="33724" cy="21537"/>
          </a:xfrm>
          <a:custGeom>
            <a:avLst/>
            <a:gdLst/>
            <a:ahLst/>
            <a:cxnLst/>
            <a:rect l="l" t="t" r="r" b="b"/>
            <a:pathLst>
              <a:path w="285" h="174" fill="none" extrusionOk="0">
                <a:moveTo>
                  <a:pt x="284" y="1"/>
                </a:moveTo>
                <a:cubicBezTo>
                  <a:pt x="198" y="75"/>
                  <a:pt x="111" y="136"/>
                  <a:pt x="0" y="174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35" name="Google Shape;135;p6"/>
          <p:cNvSpPr/>
          <p:nvPr/>
        </p:nvSpPr>
        <p:spPr>
          <a:xfrm flipH="1">
            <a:off x="7308694" y="5001091"/>
            <a:ext cx="8875" cy="4704"/>
          </a:xfrm>
          <a:custGeom>
            <a:avLst/>
            <a:gdLst/>
            <a:ahLst/>
            <a:cxnLst/>
            <a:rect l="l" t="t" r="r" b="b"/>
            <a:pathLst>
              <a:path w="75" h="38" fill="none" extrusionOk="0">
                <a:moveTo>
                  <a:pt x="74" y="1"/>
                </a:moveTo>
                <a:cubicBezTo>
                  <a:pt x="50" y="13"/>
                  <a:pt x="25" y="25"/>
                  <a:pt x="0" y="38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36" name="Google Shape;136;p6"/>
          <p:cNvSpPr/>
          <p:nvPr/>
        </p:nvSpPr>
        <p:spPr>
          <a:xfrm flipH="1">
            <a:off x="7302895" y="5022504"/>
            <a:ext cx="20590" cy="9283"/>
          </a:xfrm>
          <a:custGeom>
            <a:avLst/>
            <a:gdLst/>
            <a:ahLst/>
            <a:cxnLst/>
            <a:rect l="l" t="t" r="r" b="b"/>
            <a:pathLst>
              <a:path w="174" h="75" fill="none" extrusionOk="0">
                <a:moveTo>
                  <a:pt x="174" y="1"/>
                </a:moveTo>
                <a:cubicBezTo>
                  <a:pt x="112" y="25"/>
                  <a:pt x="63" y="50"/>
                  <a:pt x="1" y="75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37" name="Google Shape;137;p6"/>
          <p:cNvSpPr/>
          <p:nvPr/>
        </p:nvSpPr>
        <p:spPr>
          <a:xfrm flipH="1">
            <a:off x="7346677" y="5017923"/>
            <a:ext cx="23549" cy="7798"/>
          </a:xfrm>
          <a:custGeom>
            <a:avLst/>
            <a:gdLst/>
            <a:ahLst/>
            <a:cxnLst/>
            <a:rect l="l" t="t" r="r" b="b"/>
            <a:pathLst>
              <a:path w="199" h="63" fill="none" extrusionOk="0">
                <a:moveTo>
                  <a:pt x="198" y="1"/>
                </a:moveTo>
                <a:cubicBezTo>
                  <a:pt x="136" y="13"/>
                  <a:pt x="75" y="38"/>
                  <a:pt x="0" y="62"/>
                </a:cubicBezTo>
              </a:path>
            </a:pathLst>
          </a:custGeom>
          <a:noFill/>
          <a:ln w="15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38" name="Google Shape;138;p6"/>
          <p:cNvSpPr/>
          <p:nvPr/>
        </p:nvSpPr>
        <p:spPr>
          <a:xfrm flipH="1">
            <a:off x="1792757" y="8191620"/>
            <a:ext cx="7455" cy="29211"/>
          </a:xfrm>
          <a:custGeom>
            <a:avLst/>
            <a:gdLst/>
            <a:ahLst/>
            <a:cxnLst/>
            <a:rect l="l" t="t" r="r" b="b"/>
            <a:pathLst>
              <a:path w="63" h="236" fill="none" extrusionOk="0">
                <a:moveTo>
                  <a:pt x="62" y="1"/>
                </a:moveTo>
                <a:cubicBezTo>
                  <a:pt x="62" y="75"/>
                  <a:pt x="50" y="161"/>
                  <a:pt x="0" y="235"/>
                </a:cubicBez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39" name="Google Shape;139;p6"/>
          <p:cNvSpPr/>
          <p:nvPr/>
        </p:nvSpPr>
        <p:spPr>
          <a:xfrm flipH="1">
            <a:off x="1766488" y="8183946"/>
            <a:ext cx="1539" cy="15472"/>
          </a:xfrm>
          <a:custGeom>
            <a:avLst/>
            <a:gdLst/>
            <a:ahLst/>
            <a:cxnLst/>
            <a:rect l="l" t="t" r="r" b="b"/>
            <a:pathLst>
              <a:path w="13" h="125" fill="none" extrusionOk="0">
                <a:moveTo>
                  <a:pt x="0" y="1"/>
                </a:moveTo>
                <a:cubicBezTo>
                  <a:pt x="13" y="38"/>
                  <a:pt x="13" y="75"/>
                  <a:pt x="0" y="124"/>
                </a:cubicBez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40" name="Google Shape;140;p6"/>
          <p:cNvSpPr/>
          <p:nvPr/>
        </p:nvSpPr>
        <p:spPr>
          <a:xfrm flipH="1">
            <a:off x="1776664" y="8226773"/>
            <a:ext cx="4497" cy="20051"/>
          </a:xfrm>
          <a:custGeom>
            <a:avLst/>
            <a:gdLst/>
            <a:ahLst/>
            <a:cxnLst/>
            <a:rect l="l" t="t" r="r" b="b"/>
            <a:pathLst>
              <a:path w="38" h="162" fill="none" extrusionOk="0">
                <a:moveTo>
                  <a:pt x="37" y="1"/>
                </a:moveTo>
                <a:cubicBezTo>
                  <a:pt x="37" y="50"/>
                  <a:pt x="25" y="112"/>
                  <a:pt x="0" y="161"/>
                </a:cubicBez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41" name="Google Shape;141;p6"/>
          <p:cNvSpPr/>
          <p:nvPr/>
        </p:nvSpPr>
        <p:spPr>
          <a:xfrm flipH="1">
            <a:off x="1827902" y="8223801"/>
            <a:ext cx="4497" cy="9283"/>
          </a:xfrm>
          <a:custGeom>
            <a:avLst/>
            <a:gdLst/>
            <a:ahLst/>
            <a:cxnLst/>
            <a:rect l="l" t="t" r="r" b="b"/>
            <a:pathLst>
              <a:path w="38" h="75" fill="none" extrusionOk="0">
                <a:moveTo>
                  <a:pt x="38" y="0"/>
                </a:moveTo>
                <a:lnTo>
                  <a:pt x="1" y="74"/>
                </a:ln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42" name="Google Shape;142;p6"/>
          <p:cNvSpPr/>
          <p:nvPr/>
        </p:nvSpPr>
        <p:spPr>
          <a:xfrm flipH="1">
            <a:off x="1813229" y="8266627"/>
            <a:ext cx="3076" cy="12254"/>
          </a:xfrm>
          <a:custGeom>
            <a:avLst/>
            <a:gdLst/>
            <a:ahLst/>
            <a:cxnLst/>
            <a:rect l="l" t="t" r="r" b="b"/>
            <a:pathLst>
              <a:path w="26" h="99" fill="none" extrusionOk="0">
                <a:moveTo>
                  <a:pt x="25" y="0"/>
                </a:moveTo>
                <a:cubicBezTo>
                  <a:pt x="25" y="37"/>
                  <a:pt x="13" y="74"/>
                  <a:pt x="1" y="99"/>
                </a:cubicBezTo>
              </a:path>
            </a:pathLst>
          </a:custGeom>
          <a:noFill/>
          <a:ln w="1850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43" name="Google Shape;143;p6"/>
          <p:cNvSpPr/>
          <p:nvPr/>
        </p:nvSpPr>
        <p:spPr>
          <a:xfrm flipH="1">
            <a:off x="2604359" y="9630733"/>
            <a:ext cx="44020" cy="13863"/>
          </a:xfrm>
          <a:custGeom>
            <a:avLst/>
            <a:gdLst/>
            <a:ahLst/>
            <a:cxnLst/>
            <a:rect l="l" t="t" r="r" b="b"/>
            <a:pathLst>
              <a:path w="372" h="112" fill="none" extrusionOk="0">
                <a:moveTo>
                  <a:pt x="0" y="0"/>
                </a:moveTo>
                <a:cubicBezTo>
                  <a:pt x="112" y="74"/>
                  <a:pt x="248" y="111"/>
                  <a:pt x="371" y="111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44" name="Google Shape;144;p6"/>
          <p:cNvSpPr/>
          <p:nvPr/>
        </p:nvSpPr>
        <p:spPr>
          <a:xfrm flipH="1">
            <a:off x="2658555" y="9659696"/>
            <a:ext cx="19052" cy="13987"/>
          </a:xfrm>
          <a:custGeom>
            <a:avLst/>
            <a:gdLst/>
            <a:ahLst/>
            <a:cxnLst/>
            <a:rect l="l" t="t" r="r" b="b"/>
            <a:pathLst>
              <a:path w="161" h="113" fill="none" extrusionOk="0">
                <a:moveTo>
                  <a:pt x="0" y="1"/>
                </a:moveTo>
                <a:cubicBezTo>
                  <a:pt x="50" y="50"/>
                  <a:pt x="112" y="87"/>
                  <a:pt x="161" y="112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45" name="Google Shape;145;p6"/>
          <p:cNvSpPr/>
          <p:nvPr/>
        </p:nvSpPr>
        <p:spPr>
          <a:xfrm flipH="1">
            <a:off x="2585425" y="9681110"/>
            <a:ext cx="27927" cy="9406"/>
          </a:xfrm>
          <a:custGeom>
            <a:avLst/>
            <a:gdLst/>
            <a:ahLst/>
            <a:cxnLst/>
            <a:rect l="l" t="t" r="r" b="b"/>
            <a:pathLst>
              <a:path w="236" h="76" fill="none" extrusionOk="0">
                <a:moveTo>
                  <a:pt x="1" y="1"/>
                </a:moveTo>
                <a:cubicBezTo>
                  <a:pt x="75" y="50"/>
                  <a:pt x="162" y="75"/>
                  <a:pt x="236" y="75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46" name="Google Shape;146;p6"/>
          <p:cNvSpPr/>
          <p:nvPr/>
        </p:nvSpPr>
        <p:spPr>
          <a:xfrm flipH="1">
            <a:off x="2561997" y="9604741"/>
            <a:ext cx="16211" cy="3094"/>
          </a:xfrm>
          <a:custGeom>
            <a:avLst/>
            <a:gdLst/>
            <a:ahLst/>
            <a:cxnLst/>
            <a:rect l="l" t="t" r="r" b="b"/>
            <a:pathLst>
              <a:path w="137" h="25" fill="none" extrusionOk="0">
                <a:moveTo>
                  <a:pt x="1" y="0"/>
                </a:moveTo>
                <a:cubicBezTo>
                  <a:pt x="50" y="13"/>
                  <a:pt x="87" y="25"/>
                  <a:pt x="136" y="25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47" name="Google Shape;147;p6"/>
          <p:cNvSpPr/>
          <p:nvPr/>
        </p:nvSpPr>
        <p:spPr>
          <a:xfrm flipH="1">
            <a:off x="2513718" y="9662791"/>
            <a:ext cx="19170" cy="4704"/>
          </a:xfrm>
          <a:custGeom>
            <a:avLst/>
            <a:gdLst/>
            <a:ahLst/>
            <a:cxnLst/>
            <a:rect l="l" t="t" r="r" b="b"/>
            <a:pathLst>
              <a:path w="162" h="38" fill="none" extrusionOk="0">
                <a:moveTo>
                  <a:pt x="1" y="1"/>
                </a:moveTo>
                <a:cubicBezTo>
                  <a:pt x="50" y="25"/>
                  <a:pt x="112" y="38"/>
                  <a:pt x="161" y="38"/>
                </a:cubicBezTo>
              </a:path>
            </a:pathLst>
          </a:custGeom>
          <a:noFill/>
          <a:ln w="2775" cap="rnd" cmpd="sng">
            <a:solidFill>
              <a:srgbClr val="3C69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grpSp>
        <p:nvGrpSpPr>
          <p:cNvPr id="148" name="Google Shape;148;p6"/>
          <p:cNvGrpSpPr/>
          <p:nvPr/>
        </p:nvGrpSpPr>
        <p:grpSpPr>
          <a:xfrm>
            <a:off x="-343964" y="260052"/>
            <a:ext cx="7536864" cy="851841"/>
            <a:chOff x="-379157" y="5203241"/>
            <a:chExt cx="8307997" cy="897709"/>
          </a:xfrm>
        </p:grpSpPr>
        <p:sp>
          <p:nvSpPr>
            <p:cNvPr id="149" name="Google Shape;149;p6"/>
            <p:cNvSpPr/>
            <p:nvPr/>
          </p:nvSpPr>
          <p:spPr>
            <a:xfrm>
              <a:off x="6570582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7436256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5705631" y="54041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4839957" y="54041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975054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7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109380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243705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1378754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513080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6701081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7566756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5836130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970504" y="5533877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4104830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18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239879" y="5534601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0"/>
                  </a:moveTo>
                  <a:lnTo>
                    <a:pt x="0" y="2402"/>
                  </a:lnTo>
                  <a:lnTo>
                    <a:pt x="2402" y="4803"/>
                  </a:lnTo>
                  <a:lnTo>
                    <a:pt x="4803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2374205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1509254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643580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-379157" y="5404101"/>
              <a:ext cx="492632" cy="492584"/>
            </a:xfrm>
            <a:custGeom>
              <a:avLst/>
              <a:gdLst/>
              <a:ahLst/>
              <a:cxnLst/>
              <a:rect l="l" t="t" r="r" b="b"/>
              <a:pathLst>
                <a:path w="10219" h="10218" fill="none" extrusionOk="0">
                  <a:moveTo>
                    <a:pt x="10218" y="5109"/>
                  </a:moveTo>
                  <a:lnTo>
                    <a:pt x="5110" y="10218"/>
                  </a:lnTo>
                  <a:lnTo>
                    <a:pt x="1" y="5109"/>
                  </a:lnTo>
                  <a:lnTo>
                    <a:pt x="5110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-248609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140547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6273427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406258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539138" y="57366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3671969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2804848" y="57366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1937680" y="57366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1070511" y="5736641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03391" y="57366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77566" y="6100902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79" name="Google Shape;179;p6"/>
            <p:cNvSpPr/>
            <p:nvPr/>
          </p:nvSpPr>
          <p:spPr>
            <a:xfrm rot="10800000" flipH="1">
              <a:off x="7140547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0" name="Google Shape;180;p6"/>
            <p:cNvSpPr/>
            <p:nvPr/>
          </p:nvSpPr>
          <p:spPr>
            <a:xfrm rot="10800000" flipH="1">
              <a:off x="6273427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1" name="Google Shape;181;p6"/>
            <p:cNvSpPr/>
            <p:nvPr/>
          </p:nvSpPr>
          <p:spPr>
            <a:xfrm rot="10800000" flipH="1">
              <a:off x="5406258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2" name="Google Shape;182;p6"/>
            <p:cNvSpPr/>
            <p:nvPr/>
          </p:nvSpPr>
          <p:spPr>
            <a:xfrm rot="10800000" flipH="1">
              <a:off x="4539138" y="5335238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3" name="Google Shape;183;p6"/>
            <p:cNvSpPr/>
            <p:nvPr/>
          </p:nvSpPr>
          <p:spPr>
            <a:xfrm rot="10800000" flipH="1">
              <a:off x="3671969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4" name="Google Shape;184;p6"/>
            <p:cNvSpPr/>
            <p:nvPr/>
          </p:nvSpPr>
          <p:spPr>
            <a:xfrm rot="10800000" flipH="1">
              <a:off x="2804848" y="5335238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5" name="Google Shape;185;p6"/>
            <p:cNvSpPr/>
            <p:nvPr/>
          </p:nvSpPr>
          <p:spPr>
            <a:xfrm rot="10800000" flipH="1">
              <a:off x="1937680" y="5335238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6" name="Google Shape;186;p6"/>
            <p:cNvSpPr/>
            <p:nvPr/>
          </p:nvSpPr>
          <p:spPr>
            <a:xfrm rot="10800000" flipH="1">
              <a:off x="1070511" y="5335238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7" name="Google Shape;187;p6"/>
            <p:cNvSpPr/>
            <p:nvPr/>
          </p:nvSpPr>
          <p:spPr>
            <a:xfrm rot="10800000" flipH="1">
              <a:off x="203391" y="5335238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  <p:sp>
          <p:nvSpPr>
            <p:cNvPr id="188" name="Google Shape;188;p6"/>
            <p:cNvSpPr/>
            <p:nvPr/>
          </p:nvSpPr>
          <p:spPr>
            <a:xfrm rot="10800000" flipH="1">
              <a:off x="-77566" y="5203241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3"/>
            </a:p>
          </p:txBody>
        </p:sp>
      </p:grpSp>
      <p:sp>
        <p:nvSpPr>
          <p:cNvPr id="189" name="Google Shape;189;p6"/>
          <p:cNvSpPr txBox="1"/>
          <p:nvPr/>
        </p:nvSpPr>
        <p:spPr>
          <a:xfrm>
            <a:off x="1772815" y="9414794"/>
            <a:ext cx="3312665" cy="574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98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template was created by </a:t>
            </a:r>
            <a:r>
              <a:rPr lang="en" sz="998" b="1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998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233785" y="1070106"/>
            <a:ext cx="2106204" cy="1455241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722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2722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2722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2722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2722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2722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2722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2722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2722"/>
            </a:lvl9pPr>
          </a:lstStyle>
          <a:p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body" idx="1"/>
          </p:nvPr>
        </p:nvSpPr>
        <p:spPr>
          <a:xfrm>
            <a:off x="233785" y="2676420"/>
            <a:ext cx="2106204" cy="6123569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14772" lvl="0" indent="-293797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61"/>
            </a:lvl1pPr>
            <a:lvl2pPr marL="829544" lvl="1" indent="-293797">
              <a:spcBef>
                <a:spcPts val="1814"/>
              </a:spcBef>
              <a:spcAft>
                <a:spcPts val="0"/>
              </a:spcAft>
              <a:buSzPts val="1500"/>
              <a:buChar char="○"/>
              <a:defRPr sz="1361"/>
            </a:lvl2pPr>
            <a:lvl3pPr marL="1244316" lvl="2" indent="-293797">
              <a:spcBef>
                <a:spcPts val="1814"/>
              </a:spcBef>
              <a:spcAft>
                <a:spcPts val="0"/>
              </a:spcAft>
              <a:buSzPts val="1500"/>
              <a:buChar char="■"/>
              <a:defRPr sz="1361"/>
            </a:lvl3pPr>
            <a:lvl4pPr marL="1659087" lvl="3" indent="-293797">
              <a:spcBef>
                <a:spcPts val="1814"/>
              </a:spcBef>
              <a:spcAft>
                <a:spcPts val="0"/>
              </a:spcAft>
              <a:buSzPts val="1500"/>
              <a:buChar char="●"/>
              <a:defRPr sz="1361"/>
            </a:lvl4pPr>
            <a:lvl5pPr marL="2073859" lvl="4" indent="-293797">
              <a:spcBef>
                <a:spcPts val="1814"/>
              </a:spcBef>
              <a:spcAft>
                <a:spcPts val="0"/>
              </a:spcAft>
              <a:buSzPts val="1500"/>
              <a:buChar char="○"/>
              <a:defRPr sz="1361"/>
            </a:lvl5pPr>
            <a:lvl6pPr marL="2488631" lvl="5" indent="-293797">
              <a:spcBef>
                <a:spcPts val="1814"/>
              </a:spcBef>
              <a:spcAft>
                <a:spcPts val="0"/>
              </a:spcAft>
              <a:buSzPts val="1500"/>
              <a:buChar char="■"/>
              <a:defRPr sz="1361"/>
            </a:lvl6pPr>
            <a:lvl7pPr marL="2903403" lvl="6" indent="-293797">
              <a:spcBef>
                <a:spcPts val="1814"/>
              </a:spcBef>
              <a:spcAft>
                <a:spcPts val="0"/>
              </a:spcAft>
              <a:buSzPts val="1500"/>
              <a:buChar char="●"/>
              <a:defRPr sz="1361"/>
            </a:lvl7pPr>
            <a:lvl8pPr marL="3318175" lvl="7" indent="-293797">
              <a:spcBef>
                <a:spcPts val="1814"/>
              </a:spcBef>
              <a:spcAft>
                <a:spcPts val="0"/>
              </a:spcAft>
              <a:buSzPts val="1500"/>
              <a:buChar char="○"/>
              <a:defRPr sz="1361"/>
            </a:lvl8pPr>
            <a:lvl9pPr marL="3732947" lvl="8" indent="-293797">
              <a:spcBef>
                <a:spcPts val="1814"/>
              </a:spcBef>
              <a:spcAft>
                <a:spcPts val="1814"/>
              </a:spcAft>
              <a:buSzPts val="1500"/>
              <a:buChar char="■"/>
              <a:defRPr sz="136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367704" y="867005"/>
            <a:ext cx="4776040" cy="7878854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5534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5534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5534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5534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5534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5534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5534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5534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5534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/>
          <p:nvPr/>
        </p:nvSpPr>
        <p:spPr>
          <a:xfrm>
            <a:off x="3429148" y="-241"/>
            <a:ext cx="3429147" cy="99065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83"/>
          </a:p>
        </p:txBody>
      </p:sp>
      <p:sp>
        <p:nvSpPr>
          <p:cNvPr id="197" name="Google Shape;197;p9"/>
          <p:cNvSpPr txBox="1">
            <a:spLocks noGrp="1"/>
          </p:cNvSpPr>
          <p:nvPr>
            <p:ph type="title"/>
          </p:nvPr>
        </p:nvSpPr>
        <p:spPr>
          <a:xfrm>
            <a:off x="199134" y="2375140"/>
            <a:ext cx="3033979" cy="2854686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808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808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808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808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808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808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808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808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808"/>
            </a:lvl9pPr>
          </a:lstStyle>
          <a:p>
            <a:endParaRPr/>
          </a:p>
        </p:txBody>
      </p:sp>
      <p:sp>
        <p:nvSpPr>
          <p:cNvPr id="198" name="Google Shape;198;p9"/>
          <p:cNvSpPr txBox="1">
            <a:spLocks noGrp="1"/>
          </p:cNvSpPr>
          <p:nvPr>
            <p:ph type="subTitle" idx="1"/>
          </p:nvPr>
        </p:nvSpPr>
        <p:spPr>
          <a:xfrm>
            <a:off x="199134" y="5398825"/>
            <a:ext cx="3033979" cy="2378715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4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4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4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4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4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4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4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4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49"/>
            </a:lvl9pPr>
          </a:lstStyle>
          <a:p>
            <a:endParaRPr/>
          </a:p>
        </p:txBody>
      </p:sp>
      <p:sp>
        <p:nvSpPr>
          <p:cNvPr id="199" name="Google Shape;199;p9"/>
          <p:cNvSpPr txBox="1">
            <a:spLocks noGrp="1"/>
          </p:cNvSpPr>
          <p:nvPr>
            <p:ph type="body" idx="2"/>
          </p:nvPr>
        </p:nvSpPr>
        <p:spPr>
          <a:xfrm>
            <a:off x="3704785" y="1394595"/>
            <a:ext cx="2877762" cy="7117073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marL="414772" lvl="0" indent="-339882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829544" lvl="1" indent="-311079">
              <a:spcBef>
                <a:spcPts val="1814"/>
              </a:spcBef>
              <a:spcAft>
                <a:spcPts val="0"/>
              </a:spcAft>
              <a:buSzPts val="1800"/>
              <a:buChar char="○"/>
              <a:defRPr/>
            </a:lvl2pPr>
            <a:lvl3pPr marL="1244316" lvl="2" indent="-311079">
              <a:spcBef>
                <a:spcPts val="1814"/>
              </a:spcBef>
              <a:spcAft>
                <a:spcPts val="0"/>
              </a:spcAft>
              <a:buSzPts val="1800"/>
              <a:buChar char="■"/>
              <a:defRPr/>
            </a:lvl3pPr>
            <a:lvl4pPr marL="1659087" lvl="3" indent="-311079">
              <a:spcBef>
                <a:spcPts val="1814"/>
              </a:spcBef>
              <a:spcAft>
                <a:spcPts val="0"/>
              </a:spcAft>
              <a:buSzPts val="1800"/>
              <a:buChar char="●"/>
              <a:defRPr/>
            </a:lvl4pPr>
            <a:lvl5pPr marL="2073859" lvl="4" indent="-311079">
              <a:spcBef>
                <a:spcPts val="1814"/>
              </a:spcBef>
              <a:spcAft>
                <a:spcPts val="0"/>
              </a:spcAft>
              <a:buSzPts val="1800"/>
              <a:buChar char="○"/>
              <a:defRPr/>
            </a:lvl5pPr>
            <a:lvl6pPr marL="2488631" lvl="5" indent="-311079">
              <a:spcBef>
                <a:spcPts val="1814"/>
              </a:spcBef>
              <a:spcAft>
                <a:spcPts val="0"/>
              </a:spcAft>
              <a:buSzPts val="1800"/>
              <a:buChar char="■"/>
              <a:defRPr/>
            </a:lvl6pPr>
            <a:lvl7pPr marL="2903403" lvl="6" indent="-311079">
              <a:spcBef>
                <a:spcPts val="1814"/>
              </a:spcBef>
              <a:spcAft>
                <a:spcPts val="0"/>
              </a:spcAft>
              <a:buSzPts val="1800"/>
              <a:buChar char="●"/>
              <a:defRPr/>
            </a:lvl7pPr>
            <a:lvl8pPr marL="3318175" lvl="7" indent="-311079">
              <a:spcBef>
                <a:spcPts val="1814"/>
              </a:spcBef>
              <a:spcAft>
                <a:spcPts val="0"/>
              </a:spcAft>
              <a:buSzPts val="1800"/>
              <a:buChar char="○"/>
              <a:defRPr/>
            </a:lvl8pPr>
            <a:lvl9pPr marL="3732947" lvl="8" indent="-311079">
              <a:spcBef>
                <a:spcPts val="1814"/>
              </a:spcBef>
              <a:spcAft>
                <a:spcPts val="1814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>
            <a:spLocks noGrp="1"/>
          </p:cNvSpPr>
          <p:nvPr>
            <p:ph type="body" idx="1"/>
          </p:nvPr>
        </p:nvSpPr>
        <p:spPr>
          <a:xfrm>
            <a:off x="233785" y="8148242"/>
            <a:ext cx="4499259" cy="116573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marL="414772" lvl="0" indent="-20738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85" y="857135"/>
            <a:ext cx="6390733" cy="110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85" y="2219709"/>
            <a:ext cx="6390733" cy="657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746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unito"/>
              <a:buChar char="●"/>
              <a:defRPr sz="2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429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1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3.png"/><Relationship Id="rId14" Type="http://schemas.microsoft.com/office/2007/relationships/hdphoto" Target="../media/hdphoto1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jpg"/><Relationship Id="rId10" Type="http://schemas.openxmlformats.org/officeDocument/2006/relationships/image" Target="../media/image20.jpeg"/><Relationship Id="rId4" Type="http://schemas.microsoft.com/office/2007/relationships/hdphoto" Target="../media/hdphoto14.wdp"/><Relationship Id="rId9" Type="http://schemas.microsoft.com/office/2007/relationships/hdphoto" Target="../media/hdphoto1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0"/>
          <p:cNvGrpSpPr/>
          <p:nvPr/>
        </p:nvGrpSpPr>
        <p:grpSpPr>
          <a:xfrm>
            <a:off x="4402129" y="6612748"/>
            <a:ext cx="497701" cy="391071"/>
            <a:chOff x="5305262" y="6828264"/>
            <a:chExt cx="366140" cy="286016"/>
          </a:xfrm>
        </p:grpSpPr>
        <p:sp>
          <p:nvSpPr>
            <p:cNvPr id="421" name="Google Shape;421;p20"/>
            <p:cNvSpPr/>
            <p:nvPr/>
          </p:nvSpPr>
          <p:spPr>
            <a:xfrm>
              <a:off x="5437256" y="6883318"/>
              <a:ext cx="232312" cy="230962"/>
            </a:xfrm>
            <a:custGeom>
              <a:avLst/>
              <a:gdLst/>
              <a:ahLst/>
              <a:cxnLst/>
              <a:rect l="l" t="t" r="r" b="b"/>
              <a:pathLst>
                <a:path w="4819" h="4791" extrusionOk="0">
                  <a:moveTo>
                    <a:pt x="3694" y="1"/>
                  </a:moveTo>
                  <a:cubicBezTo>
                    <a:pt x="3289" y="1"/>
                    <a:pt x="2859" y="250"/>
                    <a:pt x="2631" y="794"/>
                  </a:cubicBezTo>
                  <a:cubicBezTo>
                    <a:pt x="1193" y="4251"/>
                    <a:pt x="0" y="4419"/>
                    <a:pt x="122" y="4741"/>
                  </a:cubicBezTo>
                  <a:cubicBezTo>
                    <a:pt x="136" y="4775"/>
                    <a:pt x="175" y="4791"/>
                    <a:pt x="235" y="4791"/>
                  </a:cubicBezTo>
                  <a:cubicBezTo>
                    <a:pt x="848" y="4791"/>
                    <a:pt x="3667" y="3113"/>
                    <a:pt x="4405" y="1804"/>
                  </a:cubicBezTo>
                  <a:cubicBezTo>
                    <a:pt x="4818" y="1085"/>
                    <a:pt x="4650" y="397"/>
                    <a:pt x="4160" y="121"/>
                  </a:cubicBezTo>
                  <a:cubicBezTo>
                    <a:pt x="4019" y="42"/>
                    <a:pt x="3859" y="1"/>
                    <a:pt x="3694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5559656" y="6880232"/>
              <a:ext cx="111745" cy="67394"/>
            </a:xfrm>
            <a:custGeom>
              <a:avLst/>
              <a:gdLst/>
              <a:ahLst/>
              <a:cxnLst/>
              <a:rect l="l" t="t" r="r" b="b"/>
              <a:pathLst>
                <a:path w="2318" h="1398" extrusionOk="0">
                  <a:moveTo>
                    <a:pt x="1061" y="0"/>
                  </a:moveTo>
                  <a:cubicBezTo>
                    <a:pt x="552" y="0"/>
                    <a:pt x="192" y="319"/>
                    <a:pt x="107" y="476"/>
                  </a:cubicBezTo>
                  <a:cubicBezTo>
                    <a:pt x="0" y="675"/>
                    <a:pt x="153" y="690"/>
                    <a:pt x="153" y="690"/>
                  </a:cubicBezTo>
                  <a:cubicBezTo>
                    <a:pt x="153" y="690"/>
                    <a:pt x="261" y="670"/>
                    <a:pt x="437" y="670"/>
                  </a:cubicBezTo>
                  <a:cubicBezTo>
                    <a:pt x="481" y="670"/>
                    <a:pt x="529" y="672"/>
                    <a:pt x="581" y="675"/>
                  </a:cubicBezTo>
                  <a:cubicBezTo>
                    <a:pt x="841" y="690"/>
                    <a:pt x="1423" y="1363"/>
                    <a:pt x="1866" y="1394"/>
                  </a:cubicBezTo>
                  <a:cubicBezTo>
                    <a:pt x="1894" y="1396"/>
                    <a:pt x="1920" y="1398"/>
                    <a:pt x="1945" y="1398"/>
                  </a:cubicBezTo>
                  <a:cubicBezTo>
                    <a:pt x="2318" y="1398"/>
                    <a:pt x="2264" y="1088"/>
                    <a:pt x="2264" y="1088"/>
                  </a:cubicBezTo>
                  <a:cubicBezTo>
                    <a:pt x="2157" y="323"/>
                    <a:pt x="1499" y="78"/>
                    <a:pt x="1499" y="78"/>
                  </a:cubicBezTo>
                  <a:cubicBezTo>
                    <a:pt x="1344" y="23"/>
                    <a:pt x="1197" y="0"/>
                    <a:pt x="1061" y="0"/>
                  </a:cubicBez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5628208" y="6841135"/>
              <a:ext cx="25116" cy="56162"/>
            </a:xfrm>
            <a:custGeom>
              <a:avLst/>
              <a:gdLst/>
              <a:ahLst/>
              <a:cxnLst/>
              <a:rect l="l" t="t" r="r" b="b"/>
              <a:pathLst>
                <a:path w="521" h="1165" extrusionOk="0">
                  <a:moveTo>
                    <a:pt x="203" y="1"/>
                  </a:moveTo>
                  <a:cubicBezTo>
                    <a:pt x="87" y="1"/>
                    <a:pt x="77" y="87"/>
                    <a:pt x="77" y="124"/>
                  </a:cubicBezTo>
                  <a:cubicBezTo>
                    <a:pt x="138" y="446"/>
                    <a:pt x="184" y="736"/>
                    <a:pt x="1" y="1103"/>
                  </a:cubicBezTo>
                  <a:lnTo>
                    <a:pt x="169" y="1165"/>
                  </a:lnTo>
                  <a:cubicBezTo>
                    <a:pt x="169" y="1165"/>
                    <a:pt x="521" y="644"/>
                    <a:pt x="490" y="247"/>
                  </a:cubicBezTo>
                  <a:cubicBezTo>
                    <a:pt x="490" y="247"/>
                    <a:pt x="505" y="94"/>
                    <a:pt x="307" y="17"/>
                  </a:cubicBezTo>
                  <a:cubicBezTo>
                    <a:pt x="265" y="6"/>
                    <a:pt x="231" y="1"/>
                    <a:pt x="203" y="1"/>
                  </a:cubicBez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5305262" y="6894309"/>
              <a:ext cx="177741" cy="130353"/>
            </a:xfrm>
            <a:custGeom>
              <a:avLst/>
              <a:gdLst/>
              <a:ahLst/>
              <a:cxnLst/>
              <a:rect l="l" t="t" r="r" b="b"/>
              <a:pathLst>
                <a:path w="3687" h="2704" extrusionOk="0">
                  <a:moveTo>
                    <a:pt x="0" y="0"/>
                  </a:moveTo>
                  <a:cubicBezTo>
                    <a:pt x="0" y="1"/>
                    <a:pt x="1231" y="2703"/>
                    <a:pt x="2226" y="2703"/>
                  </a:cubicBezTo>
                  <a:cubicBezTo>
                    <a:pt x="2379" y="2703"/>
                    <a:pt x="2525" y="2640"/>
                    <a:pt x="2662" y="2494"/>
                  </a:cubicBezTo>
                  <a:cubicBezTo>
                    <a:pt x="3686" y="1408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5393724" y="6828264"/>
              <a:ext cx="102152" cy="127268"/>
            </a:xfrm>
            <a:custGeom>
              <a:avLst/>
              <a:gdLst/>
              <a:ahLst/>
              <a:cxnLst/>
              <a:rect l="l" t="t" r="r" b="b"/>
              <a:pathLst>
                <a:path w="2119" h="2640" extrusionOk="0">
                  <a:moveTo>
                    <a:pt x="1183" y="0"/>
                  </a:moveTo>
                  <a:cubicBezTo>
                    <a:pt x="1153" y="0"/>
                    <a:pt x="1120" y="3"/>
                    <a:pt x="1087" y="9"/>
                  </a:cubicBezTo>
                  <a:cubicBezTo>
                    <a:pt x="1" y="208"/>
                    <a:pt x="1530" y="2640"/>
                    <a:pt x="1530" y="2640"/>
                  </a:cubicBezTo>
                  <a:cubicBezTo>
                    <a:pt x="1530" y="2640"/>
                    <a:pt x="2118" y="0"/>
                    <a:pt x="1183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</p:grpSp>
      <p:grpSp>
        <p:nvGrpSpPr>
          <p:cNvPr id="426" name="Google Shape;426;p20"/>
          <p:cNvGrpSpPr/>
          <p:nvPr/>
        </p:nvGrpSpPr>
        <p:grpSpPr>
          <a:xfrm>
            <a:off x="1958466" y="6612748"/>
            <a:ext cx="497711" cy="391071"/>
            <a:chOff x="1925483" y="6828264"/>
            <a:chExt cx="365464" cy="286016"/>
          </a:xfrm>
        </p:grpSpPr>
        <p:sp>
          <p:nvSpPr>
            <p:cNvPr id="427" name="Google Shape;427;p20"/>
            <p:cNvSpPr/>
            <p:nvPr/>
          </p:nvSpPr>
          <p:spPr>
            <a:xfrm>
              <a:off x="1927363" y="6883318"/>
              <a:ext cx="232312" cy="230962"/>
            </a:xfrm>
            <a:custGeom>
              <a:avLst/>
              <a:gdLst/>
              <a:ahLst/>
              <a:cxnLst/>
              <a:rect l="l" t="t" r="r" b="b"/>
              <a:pathLst>
                <a:path w="4819" h="4791" extrusionOk="0">
                  <a:moveTo>
                    <a:pt x="1109" y="1"/>
                  </a:moveTo>
                  <a:cubicBezTo>
                    <a:pt x="945" y="1"/>
                    <a:pt x="784" y="42"/>
                    <a:pt x="643" y="121"/>
                  </a:cubicBezTo>
                  <a:cubicBezTo>
                    <a:pt x="153" y="397"/>
                    <a:pt x="0" y="1085"/>
                    <a:pt x="413" y="1804"/>
                  </a:cubicBezTo>
                  <a:cubicBezTo>
                    <a:pt x="1152" y="3113"/>
                    <a:pt x="3958" y="4791"/>
                    <a:pt x="4569" y="4791"/>
                  </a:cubicBezTo>
                  <a:cubicBezTo>
                    <a:pt x="4628" y="4791"/>
                    <a:pt x="4667" y="4775"/>
                    <a:pt x="4681" y="4741"/>
                  </a:cubicBezTo>
                  <a:cubicBezTo>
                    <a:pt x="4818" y="4419"/>
                    <a:pt x="3625" y="4251"/>
                    <a:pt x="2172" y="794"/>
                  </a:cubicBezTo>
                  <a:cubicBezTo>
                    <a:pt x="1944" y="250"/>
                    <a:pt x="1514" y="1"/>
                    <a:pt x="1109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1925483" y="6880232"/>
              <a:ext cx="111070" cy="67394"/>
            </a:xfrm>
            <a:custGeom>
              <a:avLst/>
              <a:gdLst/>
              <a:ahLst/>
              <a:cxnLst/>
              <a:rect l="l" t="t" r="r" b="b"/>
              <a:pathLst>
                <a:path w="2304" h="1398" extrusionOk="0">
                  <a:moveTo>
                    <a:pt x="1248" y="0"/>
                  </a:moveTo>
                  <a:cubicBezTo>
                    <a:pt x="1111" y="0"/>
                    <a:pt x="962" y="23"/>
                    <a:pt x="804" y="78"/>
                  </a:cubicBezTo>
                  <a:cubicBezTo>
                    <a:pt x="804" y="78"/>
                    <a:pt x="162" y="323"/>
                    <a:pt x="55" y="1088"/>
                  </a:cubicBezTo>
                  <a:cubicBezTo>
                    <a:pt x="55" y="1088"/>
                    <a:pt x="1" y="1398"/>
                    <a:pt x="361" y="1398"/>
                  </a:cubicBezTo>
                  <a:cubicBezTo>
                    <a:pt x="385" y="1398"/>
                    <a:pt x="410" y="1396"/>
                    <a:pt x="437" y="1394"/>
                  </a:cubicBezTo>
                  <a:cubicBezTo>
                    <a:pt x="881" y="1363"/>
                    <a:pt x="1462" y="690"/>
                    <a:pt x="1722" y="675"/>
                  </a:cubicBezTo>
                  <a:cubicBezTo>
                    <a:pt x="1777" y="672"/>
                    <a:pt x="1827" y="670"/>
                    <a:pt x="1872" y="670"/>
                  </a:cubicBezTo>
                  <a:cubicBezTo>
                    <a:pt x="2052" y="670"/>
                    <a:pt x="2150" y="690"/>
                    <a:pt x="2150" y="690"/>
                  </a:cubicBezTo>
                  <a:cubicBezTo>
                    <a:pt x="2150" y="690"/>
                    <a:pt x="2303" y="675"/>
                    <a:pt x="2196" y="476"/>
                  </a:cubicBezTo>
                  <a:cubicBezTo>
                    <a:pt x="2112" y="319"/>
                    <a:pt x="1761" y="0"/>
                    <a:pt x="1248" y="0"/>
                  </a:cubicBez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1943561" y="6841135"/>
              <a:ext cx="24393" cy="56162"/>
            </a:xfrm>
            <a:custGeom>
              <a:avLst/>
              <a:gdLst/>
              <a:ahLst/>
              <a:cxnLst/>
              <a:rect l="l" t="t" r="r" b="b"/>
              <a:pathLst>
                <a:path w="506" h="1165" extrusionOk="0">
                  <a:moveTo>
                    <a:pt x="312" y="1"/>
                  </a:moveTo>
                  <a:cubicBezTo>
                    <a:pt x="286" y="1"/>
                    <a:pt x="253" y="6"/>
                    <a:pt x="215" y="17"/>
                  </a:cubicBezTo>
                  <a:cubicBezTo>
                    <a:pt x="16" y="94"/>
                    <a:pt x="16" y="247"/>
                    <a:pt x="16" y="247"/>
                  </a:cubicBezTo>
                  <a:cubicBezTo>
                    <a:pt x="1" y="644"/>
                    <a:pt x="337" y="1165"/>
                    <a:pt x="337" y="1165"/>
                  </a:cubicBezTo>
                  <a:lnTo>
                    <a:pt x="506" y="1103"/>
                  </a:lnTo>
                  <a:cubicBezTo>
                    <a:pt x="322" y="736"/>
                    <a:pt x="383" y="446"/>
                    <a:pt x="429" y="124"/>
                  </a:cubicBezTo>
                  <a:cubicBezTo>
                    <a:pt x="441" y="87"/>
                    <a:pt x="424" y="1"/>
                    <a:pt x="312" y="1"/>
                  </a:cubicBez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2113158" y="6894309"/>
              <a:ext cx="177789" cy="130353"/>
            </a:xfrm>
            <a:custGeom>
              <a:avLst/>
              <a:gdLst/>
              <a:ahLst/>
              <a:cxnLst/>
              <a:rect l="l" t="t" r="r" b="b"/>
              <a:pathLst>
                <a:path w="3688" h="2704" extrusionOk="0">
                  <a:moveTo>
                    <a:pt x="3687" y="0"/>
                  </a:moveTo>
                  <a:cubicBezTo>
                    <a:pt x="3687" y="0"/>
                    <a:pt x="1" y="1408"/>
                    <a:pt x="1026" y="2494"/>
                  </a:cubicBezTo>
                  <a:cubicBezTo>
                    <a:pt x="1164" y="2640"/>
                    <a:pt x="1312" y="2703"/>
                    <a:pt x="1466" y="2703"/>
                  </a:cubicBezTo>
                  <a:cubicBezTo>
                    <a:pt x="2468" y="2703"/>
                    <a:pt x="3687" y="1"/>
                    <a:pt x="3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2100286" y="6828264"/>
              <a:ext cx="102875" cy="127268"/>
            </a:xfrm>
            <a:custGeom>
              <a:avLst/>
              <a:gdLst/>
              <a:ahLst/>
              <a:cxnLst/>
              <a:rect l="l" t="t" r="r" b="b"/>
              <a:pathLst>
                <a:path w="2134" h="2640" extrusionOk="0">
                  <a:moveTo>
                    <a:pt x="950" y="0"/>
                  </a:moveTo>
                  <a:cubicBezTo>
                    <a:pt x="1" y="0"/>
                    <a:pt x="589" y="2640"/>
                    <a:pt x="589" y="2640"/>
                  </a:cubicBezTo>
                  <a:cubicBezTo>
                    <a:pt x="589" y="2640"/>
                    <a:pt x="2134" y="208"/>
                    <a:pt x="1048" y="9"/>
                  </a:cubicBezTo>
                  <a:cubicBezTo>
                    <a:pt x="1014" y="3"/>
                    <a:pt x="981" y="0"/>
                    <a:pt x="95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</p:grpSp>
      <p:sp>
        <p:nvSpPr>
          <p:cNvPr id="463" name="Google Shape;463;p20"/>
          <p:cNvSpPr/>
          <p:nvPr/>
        </p:nvSpPr>
        <p:spPr>
          <a:xfrm>
            <a:off x="1455302" y="6220061"/>
            <a:ext cx="1161283" cy="56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endParaRPr sz="1183"/>
          </a:p>
        </p:txBody>
      </p:sp>
      <p:sp>
        <p:nvSpPr>
          <p:cNvPr id="464" name="Google Shape;464;p20"/>
          <p:cNvSpPr/>
          <p:nvPr/>
        </p:nvSpPr>
        <p:spPr>
          <a:xfrm>
            <a:off x="2846472" y="6220050"/>
            <a:ext cx="1161283" cy="56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endParaRPr sz="1183"/>
          </a:p>
        </p:txBody>
      </p:sp>
      <p:sp>
        <p:nvSpPr>
          <p:cNvPr id="465" name="Google Shape;465;p20"/>
          <p:cNvSpPr/>
          <p:nvPr/>
        </p:nvSpPr>
        <p:spPr>
          <a:xfrm>
            <a:off x="4237642" y="6219211"/>
            <a:ext cx="1161283" cy="568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endParaRPr sz="1183"/>
          </a:p>
        </p:txBody>
      </p:sp>
      <p:sp>
        <p:nvSpPr>
          <p:cNvPr id="417" name="Google Shape;417;p20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TAKERIA </a:t>
            </a:r>
          </a:p>
        </p:txBody>
      </p:sp>
      <p:sp>
        <p:nvSpPr>
          <p:cNvPr id="466" name="Google Shape;466;p20"/>
          <p:cNvSpPr txBox="1">
            <a:spLocks noGrp="1"/>
          </p:cNvSpPr>
          <p:nvPr>
            <p:ph type="ctrTitle" idx="2"/>
          </p:nvPr>
        </p:nvSpPr>
        <p:spPr>
          <a:xfrm>
            <a:off x="979520" y="5386432"/>
            <a:ext cx="5055815" cy="710244"/>
          </a:xfrm>
        </p:spPr>
        <p:txBody>
          <a:bodyPr/>
          <a:lstStyle/>
          <a:p>
            <a:pPr lvl="0"/>
            <a:r>
              <a:rPr lang="en-US" dirty="0"/>
              <a:t>EL 20              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705944" y="6560194"/>
            <a:ext cx="1625840" cy="650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29" dirty="0">
                <a:solidFill>
                  <a:schemeClr val="tx2"/>
                </a:solidFill>
                <a:latin typeface="Nunito" panose="020B0604020202020204" charset="0"/>
              </a:rPr>
              <a:t>MENÚ</a:t>
            </a:r>
          </a:p>
        </p:txBody>
      </p:sp>
      <p:sp>
        <p:nvSpPr>
          <p:cNvPr id="61" name="Rectángulo 60"/>
          <p:cNvSpPr/>
          <p:nvPr/>
        </p:nvSpPr>
        <p:spPr>
          <a:xfrm>
            <a:off x="2296658" y="9415286"/>
            <a:ext cx="2600679" cy="34563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1183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B7EF82-C03F-4E69-AA23-4B377014BC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14491" t="16476" r="14296" b="30114"/>
          <a:stretch/>
        </p:blipFill>
        <p:spPr>
          <a:xfrm>
            <a:off x="1626887" y="1819275"/>
            <a:ext cx="3600451" cy="270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0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289215" y="9450821"/>
            <a:ext cx="2600679" cy="34563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1183"/>
          </a:p>
        </p:txBody>
      </p:sp>
      <p:sp>
        <p:nvSpPr>
          <p:cNvPr id="13" name="Rectángulo 12"/>
          <p:cNvSpPr/>
          <p:nvPr/>
        </p:nvSpPr>
        <p:spPr>
          <a:xfrm>
            <a:off x="661227" y="2137723"/>
            <a:ext cx="2876600" cy="322890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82953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544">
              <a:lnSpc>
                <a:spcPct val="107000"/>
              </a:lnSpc>
              <a:spcAft>
                <a:spcPts val="726"/>
              </a:spcAft>
              <a:buClrTx/>
              <a:defRPr/>
            </a:pPr>
            <a:r>
              <a:rPr lang="es-ES" sz="2000" i="1" dirty="0">
                <a:solidFill>
                  <a:sysClr val="window" lastClr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Tacos Tradicionales</a:t>
            </a:r>
            <a:endParaRPr lang="en-US" sz="1200" dirty="0">
              <a:solidFill>
                <a:sysClr val="window" lastClr="FFFFFF"/>
              </a:solidFill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644758" y="4888774"/>
            <a:ext cx="2876600" cy="322890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82953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544">
              <a:lnSpc>
                <a:spcPct val="107000"/>
              </a:lnSpc>
              <a:spcAft>
                <a:spcPts val="726"/>
              </a:spcAft>
              <a:buClrTx/>
              <a:defRPr/>
            </a:pPr>
            <a:r>
              <a:rPr lang="es-ES" sz="2000" i="1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Tacos Poblanos</a:t>
            </a:r>
            <a:endParaRPr lang="en-US" sz="2000" dirty="0">
              <a:solidFill>
                <a:srgbClr val="FFFFFF"/>
              </a:solidFill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Cuadro de texto 5"/>
          <p:cNvSpPr txBox="1"/>
          <p:nvPr/>
        </p:nvSpPr>
        <p:spPr>
          <a:xfrm>
            <a:off x="832297" y="1137086"/>
            <a:ext cx="2627988" cy="624764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rot="0" spcFirstLastPara="0" vert="horz" wrap="square" lIns="82953" tIns="41476" rIns="82953" bIns="414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726"/>
              </a:spcAft>
            </a:pPr>
            <a:r>
              <a:rPr lang="es-ES" sz="4000" i="1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Taquitos</a:t>
            </a:r>
            <a:endParaRPr lang="en-US" sz="4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35" y="4543614"/>
            <a:ext cx="2291452" cy="201795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6" t="13970" r="28219" b="7067"/>
          <a:stretch/>
        </p:blipFill>
        <p:spPr>
          <a:xfrm>
            <a:off x="4163142" y="7045456"/>
            <a:ext cx="2299645" cy="2352148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637017" y="8060085"/>
            <a:ext cx="2892084" cy="322890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82953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9544">
              <a:lnSpc>
                <a:spcPct val="107000"/>
              </a:lnSpc>
              <a:spcAft>
                <a:spcPts val="726"/>
              </a:spcAft>
              <a:buClrTx/>
              <a:defRPr/>
            </a:pPr>
            <a:r>
              <a:rPr lang="es-ES" sz="2000" i="1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Extras</a:t>
            </a:r>
            <a:endParaRPr lang="en-US" sz="2000" dirty="0">
              <a:solidFill>
                <a:srgbClr val="FFFFFF"/>
              </a:solidFill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uadro de texto 8"/>
          <p:cNvSpPr txBox="1"/>
          <p:nvPr/>
        </p:nvSpPr>
        <p:spPr>
          <a:xfrm>
            <a:off x="681348" y="8636481"/>
            <a:ext cx="3116857" cy="721279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rot="0" spcFirstLastPara="0" vert="horz" wrap="square" lIns="82953" tIns="41476" rIns="82953" bIns="414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Doble tortilla           $0.50 - $0.75</a:t>
            </a:r>
          </a:p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Quesillo extra          $1.00</a:t>
            </a: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uadro de texto 8"/>
          <p:cNvSpPr txBox="1"/>
          <p:nvPr/>
        </p:nvSpPr>
        <p:spPr>
          <a:xfrm>
            <a:off x="352868" y="2738984"/>
            <a:ext cx="3469119" cy="1535743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rot="0" spcFirstLastPara="0" vert="horz" wrap="square" lIns="82953" tIns="41476" rIns="82953" bIns="414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Orden de       4                5                 6</a:t>
            </a:r>
          </a:p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Pollo          $3.25         $4.00        $4.75</a:t>
            </a: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Pastor        $3.25         $4.00        $4.75</a:t>
            </a: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             $4.00         $5.00         $6.00</a:t>
            </a: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Mixto         $4.00         $5.00        $6.00</a:t>
            </a: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Cuadro de texto 8"/>
          <p:cNvSpPr txBox="1"/>
          <p:nvPr/>
        </p:nvSpPr>
        <p:spPr>
          <a:xfrm>
            <a:off x="411732" y="5948985"/>
            <a:ext cx="3469118" cy="1535743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rot="0" spcFirstLastPara="0" vert="horz" wrap="square" lIns="82953" tIns="41476" rIns="82953" bIns="414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Orden de       4                5                 6</a:t>
            </a:r>
          </a:p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Pollo          $4.00         $4.75	$5.50</a:t>
            </a: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Pastor        $4.00         $4.75	$5.50</a:t>
            </a: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             $4.75         $5.75	$6.50</a:t>
            </a: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726"/>
              </a:spcAft>
            </a:pPr>
            <a:r>
              <a:rPr lang="es-ES" sz="1400" dirty="0">
                <a:solidFill>
                  <a:srgbClr val="FFFFFF"/>
                </a:solidFill>
                <a:latin typeface="Segoe UI Black" panose="020B0A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Mixto         $4.75         $5.75	$6.50</a:t>
            </a: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518;p21"/>
          <p:cNvSpPr txBox="1"/>
          <p:nvPr/>
        </p:nvSpPr>
        <p:spPr>
          <a:xfrm>
            <a:off x="762656" y="5160658"/>
            <a:ext cx="2640805" cy="84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lvl="0" algn="ctr"/>
            <a:r>
              <a:rPr lang="es-ES" sz="1183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Acompañados de aguacate, queso fundido y queso rallado.</a:t>
            </a:r>
            <a:endParaRPr sz="1183" dirty="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grpSp>
        <p:nvGrpSpPr>
          <p:cNvPr id="18" name="Google Shape;800;p23"/>
          <p:cNvGrpSpPr/>
          <p:nvPr/>
        </p:nvGrpSpPr>
        <p:grpSpPr>
          <a:xfrm>
            <a:off x="-456553" y="285489"/>
            <a:ext cx="7536864" cy="814385"/>
            <a:chOff x="-379157" y="5203241"/>
            <a:chExt cx="8307997" cy="897709"/>
          </a:xfrm>
        </p:grpSpPr>
        <p:sp>
          <p:nvSpPr>
            <p:cNvPr id="20" name="Google Shape;801;p23"/>
            <p:cNvSpPr/>
            <p:nvPr/>
          </p:nvSpPr>
          <p:spPr>
            <a:xfrm>
              <a:off x="6570582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26" name="Google Shape;802;p23"/>
            <p:cNvSpPr/>
            <p:nvPr/>
          </p:nvSpPr>
          <p:spPr>
            <a:xfrm>
              <a:off x="7436256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0" name="Google Shape;803;p23"/>
            <p:cNvSpPr/>
            <p:nvPr/>
          </p:nvSpPr>
          <p:spPr>
            <a:xfrm>
              <a:off x="5705631" y="54041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1" name="Google Shape;804;p23"/>
            <p:cNvSpPr/>
            <p:nvPr/>
          </p:nvSpPr>
          <p:spPr>
            <a:xfrm>
              <a:off x="4839957" y="54041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2" name="Google Shape;805;p23"/>
            <p:cNvSpPr/>
            <p:nvPr/>
          </p:nvSpPr>
          <p:spPr>
            <a:xfrm>
              <a:off x="3975054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7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3" name="Google Shape;806;p23"/>
            <p:cNvSpPr/>
            <p:nvPr/>
          </p:nvSpPr>
          <p:spPr>
            <a:xfrm>
              <a:off x="3109380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4" name="Google Shape;807;p23"/>
            <p:cNvSpPr/>
            <p:nvPr/>
          </p:nvSpPr>
          <p:spPr>
            <a:xfrm>
              <a:off x="2243705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5" name="Google Shape;808;p23"/>
            <p:cNvSpPr/>
            <p:nvPr/>
          </p:nvSpPr>
          <p:spPr>
            <a:xfrm>
              <a:off x="1378754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6" name="Google Shape;809;p23"/>
            <p:cNvSpPr/>
            <p:nvPr/>
          </p:nvSpPr>
          <p:spPr>
            <a:xfrm>
              <a:off x="513080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7" name="Google Shape;810;p23"/>
            <p:cNvSpPr/>
            <p:nvPr/>
          </p:nvSpPr>
          <p:spPr>
            <a:xfrm>
              <a:off x="6701081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8" name="Google Shape;811;p23"/>
            <p:cNvSpPr/>
            <p:nvPr/>
          </p:nvSpPr>
          <p:spPr>
            <a:xfrm>
              <a:off x="7566756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9" name="Google Shape;812;p23"/>
            <p:cNvSpPr/>
            <p:nvPr/>
          </p:nvSpPr>
          <p:spPr>
            <a:xfrm>
              <a:off x="5836130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0" name="Google Shape;813;p23"/>
            <p:cNvSpPr/>
            <p:nvPr/>
          </p:nvSpPr>
          <p:spPr>
            <a:xfrm>
              <a:off x="4970504" y="5533877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1" name="Google Shape;814;p23"/>
            <p:cNvSpPr/>
            <p:nvPr/>
          </p:nvSpPr>
          <p:spPr>
            <a:xfrm>
              <a:off x="4104830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18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2" name="Google Shape;815;p23"/>
            <p:cNvSpPr/>
            <p:nvPr/>
          </p:nvSpPr>
          <p:spPr>
            <a:xfrm>
              <a:off x="3239879" y="5534601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0"/>
                  </a:moveTo>
                  <a:lnTo>
                    <a:pt x="0" y="2402"/>
                  </a:lnTo>
                  <a:lnTo>
                    <a:pt x="2402" y="4803"/>
                  </a:lnTo>
                  <a:lnTo>
                    <a:pt x="4803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3" name="Google Shape;816;p23"/>
            <p:cNvSpPr/>
            <p:nvPr/>
          </p:nvSpPr>
          <p:spPr>
            <a:xfrm>
              <a:off x="2374205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4" name="Google Shape;817;p23"/>
            <p:cNvSpPr/>
            <p:nvPr/>
          </p:nvSpPr>
          <p:spPr>
            <a:xfrm>
              <a:off x="1509254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5" name="Google Shape;818;p23"/>
            <p:cNvSpPr/>
            <p:nvPr/>
          </p:nvSpPr>
          <p:spPr>
            <a:xfrm>
              <a:off x="643580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6" name="Google Shape;819;p23"/>
            <p:cNvSpPr/>
            <p:nvPr/>
          </p:nvSpPr>
          <p:spPr>
            <a:xfrm>
              <a:off x="-379157" y="5404101"/>
              <a:ext cx="492632" cy="492584"/>
            </a:xfrm>
            <a:custGeom>
              <a:avLst/>
              <a:gdLst/>
              <a:ahLst/>
              <a:cxnLst/>
              <a:rect l="l" t="t" r="r" b="b"/>
              <a:pathLst>
                <a:path w="10219" h="10218" fill="none" extrusionOk="0">
                  <a:moveTo>
                    <a:pt x="10218" y="5109"/>
                  </a:moveTo>
                  <a:lnTo>
                    <a:pt x="5110" y="10218"/>
                  </a:lnTo>
                  <a:lnTo>
                    <a:pt x="1" y="5109"/>
                  </a:lnTo>
                  <a:lnTo>
                    <a:pt x="5110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7" name="Google Shape;820;p23"/>
            <p:cNvSpPr/>
            <p:nvPr/>
          </p:nvSpPr>
          <p:spPr>
            <a:xfrm>
              <a:off x="-248609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8" name="Google Shape;821;p23"/>
            <p:cNvSpPr/>
            <p:nvPr/>
          </p:nvSpPr>
          <p:spPr>
            <a:xfrm>
              <a:off x="7140547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9" name="Google Shape;822;p23"/>
            <p:cNvSpPr/>
            <p:nvPr/>
          </p:nvSpPr>
          <p:spPr>
            <a:xfrm>
              <a:off x="6273427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0" name="Google Shape;823;p23"/>
            <p:cNvSpPr/>
            <p:nvPr/>
          </p:nvSpPr>
          <p:spPr>
            <a:xfrm>
              <a:off x="5406258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1" name="Google Shape;824;p23"/>
            <p:cNvSpPr/>
            <p:nvPr/>
          </p:nvSpPr>
          <p:spPr>
            <a:xfrm>
              <a:off x="4539138" y="57366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2" name="Google Shape;825;p23"/>
            <p:cNvSpPr/>
            <p:nvPr/>
          </p:nvSpPr>
          <p:spPr>
            <a:xfrm>
              <a:off x="3671969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3" name="Google Shape;826;p23"/>
            <p:cNvSpPr/>
            <p:nvPr/>
          </p:nvSpPr>
          <p:spPr>
            <a:xfrm>
              <a:off x="2804848" y="57366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4" name="Google Shape;827;p23"/>
            <p:cNvSpPr/>
            <p:nvPr/>
          </p:nvSpPr>
          <p:spPr>
            <a:xfrm>
              <a:off x="1937680" y="57366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5" name="Google Shape;828;p23"/>
            <p:cNvSpPr/>
            <p:nvPr/>
          </p:nvSpPr>
          <p:spPr>
            <a:xfrm>
              <a:off x="1070511" y="5736641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6" name="Google Shape;829;p23"/>
            <p:cNvSpPr/>
            <p:nvPr/>
          </p:nvSpPr>
          <p:spPr>
            <a:xfrm>
              <a:off x="203391" y="57366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7" name="Google Shape;830;p23"/>
            <p:cNvSpPr/>
            <p:nvPr/>
          </p:nvSpPr>
          <p:spPr>
            <a:xfrm>
              <a:off x="-77566" y="6100902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8" name="Google Shape;831;p23"/>
            <p:cNvSpPr/>
            <p:nvPr/>
          </p:nvSpPr>
          <p:spPr>
            <a:xfrm rot="10800000" flipH="1">
              <a:off x="7140547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9" name="Google Shape;832;p23"/>
            <p:cNvSpPr/>
            <p:nvPr/>
          </p:nvSpPr>
          <p:spPr>
            <a:xfrm rot="10800000" flipH="1">
              <a:off x="6273427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" name="Google Shape;833;p23"/>
            <p:cNvSpPr/>
            <p:nvPr/>
          </p:nvSpPr>
          <p:spPr>
            <a:xfrm rot="10800000" flipH="1">
              <a:off x="5406258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" name="Google Shape;834;p23"/>
            <p:cNvSpPr/>
            <p:nvPr/>
          </p:nvSpPr>
          <p:spPr>
            <a:xfrm rot="10800000" flipH="1">
              <a:off x="4539138" y="5335238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" name="Google Shape;835;p23"/>
            <p:cNvSpPr/>
            <p:nvPr/>
          </p:nvSpPr>
          <p:spPr>
            <a:xfrm rot="10800000" flipH="1">
              <a:off x="3671969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" name="Google Shape;836;p23"/>
            <p:cNvSpPr/>
            <p:nvPr/>
          </p:nvSpPr>
          <p:spPr>
            <a:xfrm rot="10800000" flipH="1">
              <a:off x="2804848" y="5335238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4" name="Google Shape;837;p23"/>
            <p:cNvSpPr/>
            <p:nvPr/>
          </p:nvSpPr>
          <p:spPr>
            <a:xfrm rot="10800000" flipH="1">
              <a:off x="1937680" y="5335238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5" name="Google Shape;838;p23"/>
            <p:cNvSpPr/>
            <p:nvPr/>
          </p:nvSpPr>
          <p:spPr>
            <a:xfrm rot="10800000" flipH="1">
              <a:off x="1070511" y="5335238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6" name="Google Shape;839;p23"/>
            <p:cNvSpPr/>
            <p:nvPr/>
          </p:nvSpPr>
          <p:spPr>
            <a:xfrm rot="10800000" flipH="1">
              <a:off x="203391" y="5335238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7" name="Google Shape;840;p23"/>
            <p:cNvSpPr/>
            <p:nvPr/>
          </p:nvSpPr>
          <p:spPr>
            <a:xfrm rot="10800000" flipH="1">
              <a:off x="-77566" y="5203241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C0D64E40-48F6-4418-A98A-FF76F9E83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1335" y="2049780"/>
            <a:ext cx="2299646" cy="2084110"/>
          </a:xfrm>
          <a:prstGeom prst="rect">
            <a:avLst/>
          </a:prstGeom>
          <a:ln w="9525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13300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746444-F1F6-4169-B86D-8C8EDC8A3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90" b="27274"/>
          <a:stretch/>
        </p:blipFill>
        <p:spPr>
          <a:xfrm>
            <a:off x="2551702" y="3694216"/>
            <a:ext cx="1777312" cy="1458124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73D1BA-8D25-4DB9-A0FE-149EC1426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1470" y="7373550"/>
            <a:ext cx="2268095" cy="1793106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71" name="Google Shape;471;p21"/>
          <p:cNvSpPr txBox="1">
            <a:spLocks noGrp="1"/>
          </p:cNvSpPr>
          <p:nvPr>
            <p:ph type="title"/>
          </p:nvPr>
        </p:nvSpPr>
        <p:spPr>
          <a:xfrm>
            <a:off x="2373142" y="1362155"/>
            <a:ext cx="2555663" cy="566898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r>
              <a:rPr lang="en" dirty="0"/>
              <a:t>MEXICANO</a:t>
            </a:r>
            <a:endParaRPr dirty="0"/>
          </a:p>
        </p:txBody>
      </p:sp>
      <p:sp>
        <p:nvSpPr>
          <p:cNvPr id="473" name="Google Shape;473;p21"/>
          <p:cNvSpPr txBox="1">
            <a:spLocks noGrp="1"/>
          </p:cNvSpPr>
          <p:nvPr>
            <p:ph type="subTitle" idx="5"/>
          </p:nvPr>
        </p:nvSpPr>
        <p:spPr>
          <a:xfrm>
            <a:off x="728954" y="5523875"/>
            <a:ext cx="1800030" cy="331756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marL="0" indent="0"/>
            <a:r>
              <a:rPr lang="en" sz="2600" dirty="0">
                <a:solidFill>
                  <a:srgbClr val="C00000"/>
                </a:solidFill>
              </a:rPr>
              <a:t>YEGUAS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474" name="Google Shape;474;p21"/>
          <p:cNvSpPr txBox="1">
            <a:spLocks noGrp="1"/>
          </p:cNvSpPr>
          <p:nvPr>
            <p:ph type="subTitle" idx="6"/>
          </p:nvPr>
        </p:nvSpPr>
        <p:spPr>
          <a:xfrm>
            <a:off x="3480031" y="5523875"/>
            <a:ext cx="3145581" cy="331756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marL="0" indent="0"/>
            <a:r>
              <a:rPr lang="en" sz="2600" dirty="0">
                <a:solidFill>
                  <a:srgbClr val="C00000"/>
                </a:solidFill>
              </a:rPr>
              <a:t>NACHOS RANCHEROS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515" name="Google Shape;515;p21"/>
          <p:cNvSpPr txBox="1">
            <a:spLocks noGrp="1"/>
          </p:cNvSpPr>
          <p:nvPr>
            <p:ph type="subTitle" idx="3"/>
          </p:nvPr>
        </p:nvSpPr>
        <p:spPr>
          <a:xfrm>
            <a:off x="2528984" y="2168045"/>
            <a:ext cx="1800030" cy="331756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marL="0" indent="0"/>
            <a:r>
              <a:rPr lang="en" sz="2600" dirty="0">
                <a:solidFill>
                  <a:srgbClr val="C00000"/>
                </a:solidFill>
              </a:rPr>
              <a:t>GRINGAS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516" name="Google Shape;516;p21"/>
          <p:cNvSpPr txBox="1">
            <a:spLocks noGrp="1"/>
          </p:cNvSpPr>
          <p:nvPr>
            <p:ph type="subTitle" idx="1"/>
          </p:nvPr>
        </p:nvSpPr>
        <p:spPr>
          <a:xfrm>
            <a:off x="309214" y="2174255"/>
            <a:ext cx="1800030" cy="331756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marL="0" indent="0"/>
            <a:r>
              <a:rPr lang="en" sz="2600" dirty="0">
                <a:solidFill>
                  <a:srgbClr val="C00000"/>
                </a:solidFill>
              </a:rPr>
              <a:t>TORTAS</a:t>
            </a:r>
            <a:endParaRPr sz="2600" dirty="0">
              <a:solidFill>
                <a:srgbClr val="C00000"/>
              </a:solidFill>
            </a:endParaRPr>
          </a:p>
        </p:txBody>
      </p:sp>
      <p:sp>
        <p:nvSpPr>
          <p:cNvPr id="518" name="Google Shape;518;p21"/>
          <p:cNvSpPr txBox="1"/>
          <p:nvPr/>
        </p:nvSpPr>
        <p:spPr>
          <a:xfrm>
            <a:off x="505155" y="6626285"/>
            <a:ext cx="2462642" cy="58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Pollo o Pastor  ----   $4.50</a:t>
            </a:r>
          </a:p>
          <a:p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Res o Mixto    ------  $4.50</a:t>
            </a:r>
            <a:endParaRPr sz="1452" dirty="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29" name="Google Shape;529;p21"/>
          <p:cNvSpPr txBox="1">
            <a:spLocks noGrp="1"/>
          </p:cNvSpPr>
          <p:nvPr>
            <p:ph type="subTitle" idx="2"/>
          </p:nvPr>
        </p:nvSpPr>
        <p:spPr>
          <a:xfrm>
            <a:off x="4843598" y="2173001"/>
            <a:ext cx="1800030" cy="331756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marL="0" indent="0"/>
            <a:r>
              <a:rPr lang="es-ES" sz="2600" dirty="0">
                <a:solidFill>
                  <a:srgbClr val="C00000"/>
                </a:solidFill>
              </a:rPr>
              <a:t>BURRITOS</a:t>
            </a:r>
            <a:endParaRPr sz="2600" dirty="0">
              <a:solidFill>
                <a:srgbClr val="C00000"/>
              </a:solidFill>
            </a:endParaRPr>
          </a:p>
        </p:txBody>
      </p:sp>
      <p:grpSp>
        <p:nvGrpSpPr>
          <p:cNvPr id="595" name="Google Shape;595;p21"/>
          <p:cNvGrpSpPr/>
          <p:nvPr/>
        </p:nvGrpSpPr>
        <p:grpSpPr>
          <a:xfrm>
            <a:off x="1985851" y="1361841"/>
            <a:ext cx="389894" cy="444565"/>
            <a:chOff x="1974025" y="1369275"/>
            <a:chExt cx="799750" cy="893275"/>
          </a:xfrm>
        </p:grpSpPr>
        <p:sp>
          <p:nvSpPr>
            <p:cNvPr id="596" name="Google Shape;596;p21"/>
            <p:cNvSpPr/>
            <p:nvPr/>
          </p:nvSpPr>
          <p:spPr>
            <a:xfrm>
              <a:off x="1974025" y="1788575"/>
              <a:ext cx="241025" cy="473975"/>
            </a:xfrm>
            <a:custGeom>
              <a:avLst/>
              <a:gdLst/>
              <a:ahLst/>
              <a:cxnLst/>
              <a:rect l="l" t="t" r="r" b="b"/>
              <a:pathLst>
                <a:path w="9641" h="18959" extrusionOk="0">
                  <a:moveTo>
                    <a:pt x="7394" y="1"/>
                  </a:moveTo>
                  <a:cubicBezTo>
                    <a:pt x="6695" y="1"/>
                    <a:pt x="5505" y="632"/>
                    <a:pt x="5071" y="3907"/>
                  </a:cubicBezTo>
                  <a:cubicBezTo>
                    <a:pt x="4337" y="10211"/>
                    <a:pt x="0" y="18217"/>
                    <a:pt x="2969" y="18917"/>
                  </a:cubicBezTo>
                  <a:cubicBezTo>
                    <a:pt x="3076" y="18945"/>
                    <a:pt x="3180" y="18958"/>
                    <a:pt x="3280" y="18958"/>
                  </a:cubicBezTo>
                  <a:cubicBezTo>
                    <a:pt x="5851" y="18958"/>
                    <a:pt x="6057" y="10103"/>
                    <a:pt x="8273" y="4741"/>
                  </a:cubicBezTo>
                  <a:cubicBezTo>
                    <a:pt x="9641" y="1171"/>
                    <a:pt x="8273" y="204"/>
                    <a:pt x="7673" y="37"/>
                  </a:cubicBezTo>
                  <a:cubicBezTo>
                    <a:pt x="7594" y="15"/>
                    <a:pt x="7499" y="1"/>
                    <a:pt x="7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1981525" y="1369275"/>
              <a:ext cx="446175" cy="544425"/>
            </a:xfrm>
            <a:custGeom>
              <a:avLst/>
              <a:gdLst/>
              <a:ahLst/>
              <a:cxnLst/>
              <a:rect l="l" t="t" r="r" b="b"/>
              <a:pathLst>
                <a:path w="17847" h="21777" extrusionOk="0">
                  <a:moveTo>
                    <a:pt x="10283" y="0"/>
                  </a:moveTo>
                  <a:cubicBezTo>
                    <a:pt x="6571" y="0"/>
                    <a:pt x="2809" y="3730"/>
                    <a:pt x="1468" y="9004"/>
                  </a:cubicBezTo>
                  <a:cubicBezTo>
                    <a:pt x="1" y="14941"/>
                    <a:pt x="2102" y="20579"/>
                    <a:pt x="6205" y="21613"/>
                  </a:cubicBezTo>
                  <a:cubicBezTo>
                    <a:pt x="6643" y="21723"/>
                    <a:pt x="7087" y="21777"/>
                    <a:pt x="7531" y="21777"/>
                  </a:cubicBezTo>
                  <a:cubicBezTo>
                    <a:pt x="11243" y="21777"/>
                    <a:pt x="15005" y="18046"/>
                    <a:pt x="16346" y="12773"/>
                  </a:cubicBezTo>
                  <a:cubicBezTo>
                    <a:pt x="17847" y="6835"/>
                    <a:pt x="15712" y="1231"/>
                    <a:pt x="11609" y="164"/>
                  </a:cubicBezTo>
                  <a:cubicBezTo>
                    <a:pt x="11171" y="54"/>
                    <a:pt x="10727" y="0"/>
                    <a:pt x="10283" y="0"/>
                  </a:cubicBezTo>
                  <a:close/>
                </a:path>
              </a:pathLst>
            </a:custGeom>
            <a:solidFill>
              <a:srgbClr val="B3CA6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2006550" y="1707925"/>
              <a:ext cx="340275" cy="207525"/>
            </a:xfrm>
            <a:custGeom>
              <a:avLst/>
              <a:gdLst/>
              <a:ahLst/>
              <a:cxnLst/>
              <a:rect l="l" t="t" r="r" b="b"/>
              <a:pathLst>
                <a:path w="13611" h="8301" extrusionOk="0">
                  <a:moveTo>
                    <a:pt x="2395" y="0"/>
                  </a:moveTo>
                  <a:cubicBezTo>
                    <a:pt x="1636" y="0"/>
                    <a:pt x="842" y="33"/>
                    <a:pt x="0" y="94"/>
                  </a:cubicBezTo>
                  <a:cubicBezTo>
                    <a:pt x="0" y="628"/>
                    <a:pt x="201" y="2296"/>
                    <a:pt x="934" y="4064"/>
                  </a:cubicBezTo>
                  <a:cubicBezTo>
                    <a:pt x="1435" y="5231"/>
                    <a:pt x="2302" y="6299"/>
                    <a:pt x="2869" y="6799"/>
                  </a:cubicBezTo>
                  <a:cubicBezTo>
                    <a:pt x="4204" y="7982"/>
                    <a:pt x="5539" y="8300"/>
                    <a:pt x="6593" y="8300"/>
                  </a:cubicBezTo>
                  <a:cubicBezTo>
                    <a:pt x="7618" y="8300"/>
                    <a:pt x="8376" y="7999"/>
                    <a:pt x="8607" y="7900"/>
                  </a:cubicBezTo>
                  <a:cubicBezTo>
                    <a:pt x="9974" y="7266"/>
                    <a:pt x="12009" y="6265"/>
                    <a:pt x="13610" y="3463"/>
                  </a:cubicBezTo>
                  <a:cubicBezTo>
                    <a:pt x="9659" y="980"/>
                    <a:pt x="6567" y="0"/>
                    <a:pt x="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2002375" y="1523025"/>
              <a:ext cx="399475" cy="271500"/>
            </a:xfrm>
            <a:custGeom>
              <a:avLst/>
              <a:gdLst/>
              <a:ahLst/>
              <a:cxnLst/>
              <a:rect l="l" t="t" r="r" b="b"/>
              <a:pathLst>
                <a:path w="15979" h="10860" extrusionOk="0">
                  <a:moveTo>
                    <a:pt x="4923" y="0"/>
                  </a:moveTo>
                  <a:cubicBezTo>
                    <a:pt x="3923" y="0"/>
                    <a:pt x="2831" y="55"/>
                    <a:pt x="1602" y="152"/>
                  </a:cubicBezTo>
                  <a:cubicBezTo>
                    <a:pt x="534" y="2287"/>
                    <a:pt x="1" y="4788"/>
                    <a:pt x="167" y="7490"/>
                  </a:cubicBezTo>
                  <a:cubicBezTo>
                    <a:pt x="998" y="7430"/>
                    <a:pt x="1783" y="7398"/>
                    <a:pt x="2532" y="7398"/>
                  </a:cubicBezTo>
                  <a:cubicBezTo>
                    <a:pt x="6746" y="7398"/>
                    <a:pt x="9841" y="8396"/>
                    <a:pt x="13777" y="10859"/>
                  </a:cubicBezTo>
                  <a:cubicBezTo>
                    <a:pt x="15278" y="8324"/>
                    <a:pt x="15678" y="6857"/>
                    <a:pt x="15979" y="3654"/>
                  </a:cubicBezTo>
                  <a:cubicBezTo>
                    <a:pt x="11650" y="939"/>
                    <a:pt x="9077" y="0"/>
                    <a:pt x="4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2042400" y="1370450"/>
              <a:ext cx="361125" cy="243950"/>
            </a:xfrm>
            <a:custGeom>
              <a:avLst/>
              <a:gdLst/>
              <a:ahLst/>
              <a:cxnLst/>
              <a:rect l="l" t="t" r="r" b="b"/>
              <a:pathLst>
                <a:path w="14445" h="9758" extrusionOk="0">
                  <a:moveTo>
                    <a:pt x="7724" y="1"/>
                  </a:moveTo>
                  <a:cubicBezTo>
                    <a:pt x="7462" y="1"/>
                    <a:pt x="7190" y="16"/>
                    <a:pt x="6906" y="50"/>
                  </a:cubicBezTo>
                  <a:cubicBezTo>
                    <a:pt x="5405" y="217"/>
                    <a:pt x="1902" y="1918"/>
                    <a:pt x="1" y="6255"/>
                  </a:cubicBezTo>
                  <a:cubicBezTo>
                    <a:pt x="1251" y="6156"/>
                    <a:pt x="2358" y="6100"/>
                    <a:pt x="3371" y="6100"/>
                  </a:cubicBezTo>
                  <a:cubicBezTo>
                    <a:pt x="7496" y="6100"/>
                    <a:pt x="10066" y="7026"/>
                    <a:pt x="14378" y="9757"/>
                  </a:cubicBezTo>
                  <a:cubicBezTo>
                    <a:pt x="14444" y="6555"/>
                    <a:pt x="13844" y="4687"/>
                    <a:pt x="13077" y="3453"/>
                  </a:cubicBezTo>
                  <a:cubicBezTo>
                    <a:pt x="12859" y="3017"/>
                    <a:pt x="11336" y="1"/>
                    <a:pt x="77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2167500" y="1454225"/>
              <a:ext cx="38375" cy="35125"/>
            </a:xfrm>
            <a:custGeom>
              <a:avLst/>
              <a:gdLst/>
              <a:ahLst/>
              <a:cxnLst/>
              <a:rect l="l" t="t" r="r" b="b"/>
              <a:pathLst>
                <a:path w="1535" h="1405" extrusionOk="0">
                  <a:moveTo>
                    <a:pt x="739" y="0"/>
                  </a:moveTo>
                  <a:cubicBezTo>
                    <a:pt x="445" y="0"/>
                    <a:pt x="183" y="234"/>
                    <a:pt x="100" y="535"/>
                  </a:cubicBezTo>
                  <a:cubicBezTo>
                    <a:pt x="0" y="902"/>
                    <a:pt x="234" y="1269"/>
                    <a:pt x="601" y="1369"/>
                  </a:cubicBezTo>
                  <a:cubicBezTo>
                    <a:pt x="672" y="1393"/>
                    <a:pt x="743" y="1404"/>
                    <a:pt x="811" y="1404"/>
                  </a:cubicBezTo>
                  <a:cubicBezTo>
                    <a:pt x="1123" y="1404"/>
                    <a:pt x="1380" y="1170"/>
                    <a:pt x="1435" y="869"/>
                  </a:cubicBezTo>
                  <a:cubicBezTo>
                    <a:pt x="1535" y="502"/>
                    <a:pt x="1268" y="102"/>
                    <a:pt x="934" y="35"/>
                  </a:cubicBezTo>
                  <a:cubicBezTo>
                    <a:pt x="869" y="11"/>
                    <a:pt x="803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2235875" y="1466725"/>
              <a:ext cx="38400" cy="35125"/>
            </a:xfrm>
            <a:custGeom>
              <a:avLst/>
              <a:gdLst/>
              <a:ahLst/>
              <a:cxnLst/>
              <a:rect l="l" t="t" r="r" b="b"/>
              <a:pathLst>
                <a:path w="1536" h="1405" extrusionOk="0">
                  <a:moveTo>
                    <a:pt x="770" y="0"/>
                  </a:moveTo>
                  <a:cubicBezTo>
                    <a:pt x="469" y="0"/>
                    <a:pt x="189" y="234"/>
                    <a:pt x="134" y="536"/>
                  </a:cubicBezTo>
                  <a:cubicBezTo>
                    <a:pt x="1" y="903"/>
                    <a:pt x="267" y="1270"/>
                    <a:pt x="634" y="1370"/>
                  </a:cubicBezTo>
                  <a:cubicBezTo>
                    <a:pt x="700" y="1393"/>
                    <a:pt x="765" y="1405"/>
                    <a:pt x="830" y="1405"/>
                  </a:cubicBezTo>
                  <a:cubicBezTo>
                    <a:pt x="1124" y="1405"/>
                    <a:pt x="1386" y="1171"/>
                    <a:pt x="1468" y="869"/>
                  </a:cubicBezTo>
                  <a:cubicBezTo>
                    <a:pt x="1535" y="502"/>
                    <a:pt x="1335" y="102"/>
                    <a:pt x="968" y="35"/>
                  </a:cubicBezTo>
                  <a:cubicBezTo>
                    <a:pt x="902" y="12"/>
                    <a:pt x="836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2294250" y="1486675"/>
              <a:ext cx="38400" cy="34900"/>
            </a:xfrm>
            <a:custGeom>
              <a:avLst/>
              <a:gdLst/>
              <a:ahLst/>
              <a:cxnLst/>
              <a:rect l="l" t="t" r="r" b="b"/>
              <a:pathLst>
                <a:path w="1536" h="1396" extrusionOk="0">
                  <a:moveTo>
                    <a:pt x="756" y="0"/>
                  </a:moveTo>
                  <a:cubicBezTo>
                    <a:pt x="460" y="0"/>
                    <a:pt x="188" y="215"/>
                    <a:pt x="134" y="538"/>
                  </a:cubicBezTo>
                  <a:cubicBezTo>
                    <a:pt x="1" y="905"/>
                    <a:pt x="267" y="1272"/>
                    <a:pt x="634" y="1372"/>
                  </a:cubicBezTo>
                  <a:cubicBezTo>
                    <a:pt x="692" y="1388"/>
                    <a:pt x="750" y="1395"/>
                    <a:pt x="807" y="1395"/>
                  </a:cubicBezTo>
                  <a:cubicBezTo>
                    <a:pt x="1110" y="1395"/>
                    <a:pt x="1384" y="1181"/>
                    <a:pt x="1468" y="872"/>
                  </a:cubicBezTo>
                  <a:cubicBezTo>
                    <a:pt x="1535" y="472"/>
                    <a:pt x="1335" y="71"/>
                    <a:pt x="968" y="38"/>
                  </a:cubicBezTo>
                  <a:cubicBezTo>
                    <a:pt x="898" y="12"/>
                    <a:pt x="826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2343450" y="1516750"/>
              <a:ext cx="38400" cy="35125"/>
            </a:xfrm>
            <a:custGeom>
              <a:avLst/>
              <a:gdLst/>
              <a:ahLst/>
              <a:cxnLst/>
              <a:rect l="l" t="t" r="r" b="b"/>
              <a:pathLst>
                <a:path w="1536" h="1405" extrusionOk="0">
                  <a:moveTo>
                    <a:pt x="758" y="1"/>
                  </a:moveTo>
                  <a:cubicBezTo>
                    <a:pt x="446" y="1"/>
                    <a:pt x="189" y="235"/>
                    <a:pt x="134" y="536"/>
                  </a:cubicBezTo>
                  <a:cubicBezTo>
                    <a:pt x="1" y="903"/>
                    <a:pt x="234" y="1270"/>
                    <a:pt x="634" y="1370"/>
                  </a:cubicBezTo>
                  <a:cubicBezTo>
                    <a:pt x="700" y="1394"/>
                    <a:pt x="766" y="1405"/>
                    <a:pt x="830" y="1405"/>
                  </a:cubicBezTo>
                  <a:cubicBezTo>
                    <a:pt x="1124" y="1405"/>
                    <a:pt x="1386" y="1171"/>
                    <a:pt x="1468" y="870"/>
                  </a:cubicBezTo>
                  <a:cubicBezTo>
                    <a:pt x="1535" y="503"/>
                    <a:pt x="1335" y="103"/>
                    <a:pt x="968" y="36"/>
                  </a:cubicBezTo>
                  <a:cubicBezTo>
                    <a:pt x="897" y="12"/>
                    <a:pt x="826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2139150" y="1576850"/>
              <a:ext cx="72575" cy="69225"/>
            </a:xfrm>
            <a:custGeom>
              <a:avLst/>
              <a:gdLst/>
              <a:ahLst/>
              <a:cxnLst/>
              <a:rect l="l" t="t" r="r" b="b"/>
              <a:pathLst>
                <a:path w="2903" h="2769" extrusionOk="0">
                  <a:moveTo>
                    <a:pt x="0" y="0"/>
                  </a:moveTo>
                  <a:lnTo>
                    <a:pt x="1068" y="2769"/>
                  </a:lnTo>
                  <a:lnTo>
                    <a:pt x="2902" y="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2202525" y="1626050"/>
              <a:ext cx="69225" cy="72575"/>
            </a:xfrm>
            <a:custGeom>
              <a:avLst/>
              <a:gdLst/>
              <a:ahLst/>
              <a:cxnLst/>
              <a:rect l="l" t="t" r="r" b="b"/>
              <a:pathLst>
                <a:path w="2769" h="2903" extrusionOk="0">
                  <a:moveTo>
                    <a:pt x="2302" y="0"/>
                  </a:moveTo>
                  <a:lnTo>
                    <a:pt x="0" y="1868"/>
                  </a:lnTo>
                  <a:lnTo>
                    <a:pt x="2769" y="29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2311775" y="1623550"/>
              <a:ext cx="66725" cy="74225"/>
            </a:xfrm>
            <a:custGeom>
              <a:avLst/>
              <a:gdLst/>
              <a:ahLst/>
              <a:cxnLst/>
              <a:rect l="l" t="t" r="r" b="b"/>
              <a:pathLst>
                <a:path w="2669" h="2969" extrusionOk="0">
                  <a:moveTo>
                    <a:pt x="0" y="0"/>
                  </a:moveTo>
                  <a:lnTo>
                    <a:pt x="267" y="2969"/>
                  </a:lnTo>
                  <a:lnTo>
                    <a:pt x="2669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2199175" y="1892475"/>
              <a:ext cx="316100" cy="274325"/>
            </a:xfrm>
            <a:custGeom>
              <a:avLst/>
              <a:gdLst/>
              <a:ahLst/>
              <a:cxnLst/>
              <a:rect l="l" t="t" r="r" b="b"/>
              <a:pathLst>
                <a:path w="12644" h="10973" extrusionOk="0">
                  <a:moveTo>
                    <a:pt x="11086" y="1"/>
                  </a:moveTo>
                  <a:cubicBezTo>
                    <a:pt x="10531" y="1"/>
                    <a:pt x="9702" y="374"/>
                    <a:pt x="8607" y="1785"/>
                  </a:cubicBezTo>
                  <a:cubicBezTo>
                    <a:pt x="5805" y="5588"/>
                    <a:pt x="1" y="9124"/>
                    <a:pt x="1635" y="10725"/>
                  </a:cubicBezTo>
                  <a:cubicBezTo>
                    <a:pt x="1816" y="10895"/>
                    <a:pt x="2020" y="10972"/>
                    <a:pt x="2246" y="10972"/>
                  </a:cubicBezTo>
                  <a:cubicBezTo>
                    <a:pt x="4059" y="10972"/>
                    <a:pt x="7234" y="5957"/>
                    <a:pt x="10408" y="3553"/>
                  </a:cubicBezTo>
                  <a:cubicBezTo>
                    <a:pt x="12643" y="1752"/>
                    <a:pt x="12110" y="651"/>
                    <a:pt x="11776" y="251"/>
                  </a:cubicBezTo>
                  <a:cubicBezTo>
                    <a:pt x="11641" y="128"/>
                    <a:pt x="11410" y="1"/>
                    <a:pt x="1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2372650" y="1640225"/>
              <a:ext cx="401125" cy="357350"/>
            </a:xfrm>
            <a:custGeom>
              <a:avLst/>
              <a:gdLst/>
              <a:ahLst/>
              <a:cxnLst/>
              <a:rect l="l" t="t" r="r" b="b"/>
              <a:pathLst>
                <a:path w="16045" h="14294" extrusionOk="0">
                  <a:moveTo>
                    <a:pt x="10507" y="1"/>
                  </a:moveTo>
                  <a:cubicBezTo>
                    <a:pt x="8365" y="1"/>
                    <a:pt x="5886" y="1111"/>
                    <a:pt x="3903" y="3136"/>
                  </a:cubicBezTo>
                  <a:cubicBezTo>
                    <a:pt x="701" y="6438"/>
                    <a:pt x="0" y="10841"/>
                    <a:pt x="2235" y="13076"/>
                  </a:cubicBezTo>
                  <a:cubicBezTo>
                    <a:pt x="3096" y="13899"/>
                    <a:pt x="4255" y="14294"/>
                    <a:pt x="5534" y="14294"/>
                  </a:cubicBezTo>
                  <a:cubicBezTo>
                    <a:pt x="7677" y="14294"/>
                    <a:pt x="10158" y="13188"/>
                    <a:pt x="12142" y="11142"/>
                  </a:cubicBezTo>
                  <a:cubicBezTo>
                    <a:pt x="15344" y="7906"/>
                    <a:pt x="16045" y="3436"/>
                    <a:pt x="13810" y="1235"/>
                  </a:cubicBezTo>
                  <a:cubicBezTo>
                    <a:pt x="12949" y="398"/>
                    <a:pt x="11788" y="1"/>
                    <a:pt x="10507" y="1"/>
                  </a:cubicBezTo>
                  <a:close/>
                </a:path>
              </a:pathLst>
            </a:custGeom>
            <a:solidFill>
              <a:srgbClr val="B3CA6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2395150" y="1789500"/>
              <a:ext cx="212675" cy="207850"/>
            </a:xfrm>
            <a:custGeom>
              <a:avLst/>
              <a:gdLst/>
              <a:ahLst/>
              <a:cxnLst/>
              <a:rect l="l" t="t" r="r" b="b"/>
              <a:pathLst>
                <a:path w="8507" h="8314" extrusionOk="0">
                  <a:moveTo>
                    <a:pt x="1002" y="0"/>
                  </a:moveTo>
                  <a:cubicBezTo>
                    <a:pt x="801" y="367"/>
                    <a:pt x="268" y="1535"/>
                    <a:pt x="101" y="2936"/>
                  </a:cubicBezTo>
                  <a:cubicBezTo>
                    <a:pt x="1" y="3870"/>
                    <a:pt x="134" y="4870"/>
                    <a:pt x="334" y="5437"/>
                  </a:cubicBezTo>
                  <a:cubicBezTo>
                    <a:pt x="1168" y="7939"/>
                    <a:pt x="3270" y="8206"/>
                    <a:pt x="3637" y="8273"/>
                  </a:cubicBezTo>
                  <a:cubicBezTo>
                    <a:pt x="3944" y="8291"/>
                    <a:pt x="4291" y="8314"/>
                    <a:pt x="4674" y="8314"/>
                  </a:cubicBezTo>
                  <a:cubicBezTo>
                    <a:pt x="5704" y="8314"/>
                    <a:pt x="6999" y="8148"/>
                    <a:pt x="8507" y="7272"/>
                  </a:cubicBezTo>
                  <a:cubicBezTo>
                    <a:pt x="6639" y="3636"/>
                    <a:pt x="4738" y="1802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2420175" y="1684425"/>
              <a:ext cx="291075" cy="286900"/>
            </a:xfrm>
            <a:custGeom>
              <a:avLst/>
              <a:gdLst/>
              <a:ahLst/>
              <a:cxnLst/>
              <a:rect l="l" t="t" r="r" b="b"/>
              <a:pathLst>
                <a:path w="11643" h="11476" extrusionOk="0">
                  <a:moveTo>
                    <a:pt x="3670" y="0"/>
                  </a:moveTo>
                  <a:cubicBezTo>
                    <a:pt x="2235" y="1001"/>
                    <a:pt x="935" y="2369"/>
                    <a:pt x="1" y="4203"/>
                  </a:cubicBezTo>
                  <a:cubicBezTo>
                    <a:pt x="3670" y="6005"/>
                    <a:pt x="5605" y="7839"/>
                    <a:pt x="7506" y="11475"/>
                  </a:cubicBezTo>
                  <a:cubicBezTo>
                    <a:pt x="9441" y="10374"/>
                    <a:pt x="10275" y="9640"/>
                    <a:pt x="11642" y="7672"/>
                  </a:cubicBezTo>
                  <a:cubicBezTo>
                    <a:pt x="9474" y="3469"/>
                    <a:pt x="7973" y="2035"/>
                    <a:pt x="3670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2511900" y="1640075"/>
              <a:ext cx="243550" cy="235350"/>
            </a:xfrm>
            <a:custGeom>
              <a:avLst/>
              <a:gdLst/>
              <a:ahLst/>
              <a:cxnLst/>
              <a:rect l="l" t="t" r="r" b="b"/>
              <a:pathLst>
                <a:path w="9742" h="9414" extrusionOk="0">
                  <a:moveTo>
                    <a:pt x="5024" y="1"/>
                  </a:moveTo>
                  <a:cubicBezTo>
                    <a:pt x="3670" y="1"/>
                    <a:pt x="1842" y="408"/>
                    <a:pt x="1" y="1741"/>
                  </a:cubicBezTo>
                  <a:cubicBezTo>
                    <a:pt x="4271" y="3809"/>
                    <a:pt x="5772" y="5177"/>
                    <a:pt x="7973" y="9413"/>
                  </a:cubicBezTo>
                  <a:cubicBezTo>
                    <a:pt x="9241" y="7345"/>
                    <a:pt x="9508" y="5911"/>
                    <a:pt x="9508" y="4843"/>
                  </a:cubicBezTo>
                  <a:cubicBezTo>
                    <a:pt x="9508" y="4443"/>
                    <a:pt x="9741" y="1574"/>
                    <a:pt x="6806" y="307"/>
                  </a:cubicBezTo>
                  <a:cubicBezTo>
                    <a:pt x="6428" y="136"/>
                    <a:pt x="5805" y="1"/>
                    <a:pt x="5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2570275" y="1663975"/>
              <a:ext cx="29225" cy="26525"/>
            </a:xfrm>
            <a:custGeom>
              <a:avLst/>
              <a:gdLst/>
              <a:ahLst/>
              <a:cxnLst/>
              <a:rect l="l" t="t" r="r" b="b"/>
              <a:pathLst>
                <a:path w="1169" h="1061" extrusionOk="0">
                  <a:moveTo>
                    <a:pt x="601" y="1"/>
                  </a:moveTo>
                  <a:cubicBezTo>
                    <a:pt x="468" y="1"/>
                    <a:pt x="334" y="51"/>
                    <a:pt x="234" y="151"/>
                  </a:cubicBezTo>
                  <a:cubicBezTo>
                    <a:pt x="1" y="351"/>
                    <a:pt x="1" y="685"/>
                    <a:pt x="234" y="885"/>
                  </a:cubicBezTo>
                  <a:cubicBezTo>
                    <a:pt x="334" y="1002"/>
                    <a:pt x="468" y="1060"/>
                    <a:pt x="601" y="1060"/>
                  </a:cubicBezTo>
                  <a:cubicBezTo>
                    <a:pt x="735" y="1060"/>
                    <a:pt x="868" y="1002"/>
                    <a:pt x="968" y="885"/>
                  </a:cubicBezTo>
                  <a:cubicBezTo>
                    <a:pt x="1168" y="685"/>
                    <a:pt x="1168" y="351"/>
                    <a:pt x="968" y="151"/>
                  </a:cubicBezTo>
                  <a:cubicBezTo>
                    <a:pt x="868" y="51"/>
                    <a:pt x="735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2611150" y="1689000"/>
              <a:ext cx="28375" cy="26500"/>
            </a:xfrm>
            <a:custGeom>
              <a:avLst/>
              <a:gdLst/>
              <a:ahLst/>
              <a:cxnLst/>
              <a:rect l="l" t="t" r="r" b="b"/>
              <a:pathLst>
                <a:path w="1135" h="1060" extrusionOk="0">
                  <a:moveTo>
                    <a:pt x="597" y="1"/>
                  </a:moveTo>
                  <a:cubicBezTo>
                    <a:pt x="459" y="1"/>
                    <a:pt x="317" y="51"/>
                    <a:pt x="200" y="151"/>
                  </a:cubicBezTo>
                  <a:cubicBezTo>
                    <a:pt x="0" y="351"/>
                    <a:pt x="0" y="685"/>
                    <a:pt x="200" y="885"/>
                  </a:cubicBezTo>
                  <a:cubicBezTo>
                    <a:pt x="317" y="1001"/>
                    <a:pt x="459" y="1060"/>
                    <a:pt x="597" y="1060"/>
                  </a:cubicBezTo>
                  <a:cubicBezTo>
                    <a:pt x="734" y="1060"/>
                    <a:pt x="868" y="1001"/>
                    <a:pt x="968" y="885"/>
                  </a:cubicBezTo>
                  <a:cubicBezTo>
                    <a:pt x="1134" y="685"/>
                    <a:pt x="1134" y="351"/>
                    <a:pt x="968" y="151"/>
                  </a:cubicBezTo>
                  <a:cubicBezTo>
                    <a:pt x="868" y="51"/>
                    <a:pt x="734" y="1"/>
                    <a:pt x="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2651175" y="1723200"/>
              <a:ext cx="29200" cy="26700"/>
            </a:xfrm>
            <a:custGeom>
              <a:avLst/>
              <a:gdLst/>
              <a:ahLst/>
              <a:cxnLst/>
              <a:rect l="l" t="t" r="r" b="b"/>
              <a:pathLst>
                <a:path w="1168" h="1068" extrusionOk="0">
                  <a:moveTo>
                    <a:pt x="568" y="0"/>
                  </a:moveTo>
                  <a:cubicBezTo>
                    <a:pt x="434" y="0"/>
                    <a:pt x="301" y="50"/>
                    <a:pt x="201" y="150"/>
                  </a:cubicBezTo>
                  <a:cubicBezTo>
                    <a:pt x="0" y="351"/>
                    <a:pt x="0" y="684"/>
                    <a:pt x="201" y="918"/>
                  </a:cubicBezTo>
                  <a:cubicBezTo>
                    <a:pt x="301" y="1018"/>
                    <a:pt x="434" y="1068"/>
                    <a:pt x="568" y="1068"/>
                  </a:cubicBezTo>
                  <a:cubicBezTo>
                    <a:pt x="701" y="1068"/>
                    <a:pt x="834" y="1018"/>
                    <a:pt x="934" y="918"/>
                  </a:cubicBezTo>
                  <a:cubicBezTo>
                    <a:pt x="1168" y="684"/>
                    <a:pt x="1168" y="351"/>
                    <a:pt x="934" y="150"/>
                  </a:cubicBezTo>
                  <a:cubicBezTo>
                    <a:pt x="834" y="50"/>
                    <a:pt x="701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2465200" y="1741950"/>
              <a:ext cx="48400" cy="55075"/>
            </a:xfrm>
            <a:custGeom>
              <a:avLst/>
              <a:gdLst/>
              <a:ahLst/>
              <a:cxnLst/>
              <a:rect l="l" t="t" r="r" b="b"/>
              <a:pathLst>
                <a:path w="1936" h="2203" extrusionOk="0">
                  <a:moveTo>
                    <a:pt x="1936" y="1"/>
                  </a:moveTo>
                  <a:lnTo>
                    <a:pt x="1" y="1068"/>
                  </a:lnTo>
                  <a:lnTo>
                    <a:pt x="1869" y="2202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2547775" y="1751975"/>
              <a:ext cx="50875" cy="55050"/>
            </a:xfrm>
            <a:custGeom>
              <a:avLst/>
              <a:gdLst/>
              <a:ahLst/>
              <a:cxnLst/>
              <a:rect l="l" t="t" r="r" b="b"/>
              <a:pathLst>
                <a:path w="2035" h="2202" extrusionOk="0">
                  <a:moveTo>
                    <a:pt x="334" y="0"/>
                  </a:moveTo>
                  <a:lnTo>
                    <a:pt x="0" y="2202"/>
                  </a:lnTo>
                  <a:lnTo>
                    <a:pt x="0" y="2202"/>
                  </a:lnTo>
                  <a:lnTo>
                    <a:pt x="2035" y="136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2561100" y="1829525"/>
              <a:ext cx="54250" cy="51725"/>
            </a:xfrm>
            <a:custGeom>
              <a:avLst/>
              <a:gdLst/>
              <a:ahLst/>
              <a:cxnLst/>
              <a:rect l="l" t="t" r="r" b="b"/>
              <a:pathLst>
                <a:path w="2170" h="2069" extrusionOk="0">
                  <a:moveTo>
                    <a:pt x="2169" y="0"/>
                  </a:moveTo>
                  <a:lnTo>
                    <a:pt x="1" y="367"/>
                  </a:lnTo>
                  <a:lnTo>
                    <a:pt x="1369" y="2069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2626150" y="1847875"/>
              <a:ext cx="55075" cy="50050"/>
            </a:xfrm>
            <a:custGeom>
              <a:avLst/>
              <a:gdLst/>
              <a:ahLst/>
              <a:cxnLst/>
              <a:rect l="l" t="t" r="r" b="b"/>
              <a:pathLst>
                <a:path w="2203" h="2002" extrusionOk="0">
                  <a:moveTo>
                    <a:pt x="935" y="0"/>
                  </a:moveTo>
                  <a:lnTo>
                    <a:pt x="1" y="2002"/>
                  </a:lnTo>
                  <a:lnTo>
                    <a:pt x="2202" y="1802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</p:grpSp>
      <p:grpSp>
        <p:nvGrpSpPr>
          <p:cNvPr id="620" name="Google Shape;620;p21"/>
          <p:cNvGrpSpPr/>
          <p:nvPr/>
        </p:nvGrpSpPr>
        <p:grpSpPr>
          <a:xfrm flipH="1">
            <a:off x="4942642" y="1400669"/>
            <a:ext cx="389894" cy="444565"/>
            <a:chOff x="1974025" y="1369275"/>
            <a:chExt cx="799750" cy="893275"/>
          </a:xfrm>
        </p:grpSpPr>
        <p:sp>
          <p:nvSpPr>
            <p:cNvPr id="621" name="Google Shape;621;p21"/>
            <p:cNvSpPr/>
            <p:nvPr/>
          </p:nvSpPr>
          <p:spPr>
            <a:xfrm>
              <a:off x="1974025" y="1788575"/>
              <a:ext cx="241025" cy="473975"/>
            </a:xfrm>
            <a:custGeom>
              <a:avLst/>
              <a:gdLst/>
              <a:ahLst/>
              <a:cxnLst/>
              <a:rect l="l" t="t" r="r" b="b"/>
              <a:pathLst>
                <a:path w="9641" h="18959" extrusionOk="0">
                  <a:moveTo>
                    <a:pt x="7394" y="1"/>
                  </a:moveTo>
                  <a:cubicBezTo>
                    <a:pt x="6695" y="1"/>
                    <a:pt x="5505" y="632"/>
                    <a:pt x="5071" y="3907"/>
                  </a:cubicBezTo>
                  <a:cubicBezTo>
                    <a:pt x="4337" y="10211"/>
                    <a:pt x="0" y="18217"/>
                    <a:pt x="2969" y="18917"/>
                  </a:cubicBezTo>
                  <a:cubicBezTo>
                    <a:pt x="3076" y="18945"/>
                    <a:pt x="3180" y="18958"/>
                    <a:pt x="3280" y="18958"/>
                  </a:cubicBezTo>
                  <a:cubicBezTo>
                    <a:pt x="5851" y="18958"/>
                    <a:pt x="6057" y="10103"/>
                    <a:pt x="8273" y="4741"/>
                  </a:cubicBezTo>
                  <a:cubicBezTo>
                    <a:pt x="9641" y="1171"/>
                    <a:pt x="8273" y="204"/>
                    <a:pt x="7673" y="37"/>
                  </a:cubicBezTo>
                  <a:cubicBezTo>
                    <a:pt x="7594" y="15"/>
                    <a:pt x="7499" y="1"/>
                    <a:pt x="7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1981525" y="1369275"/>
              <a:ext cx="446175" cy="544425"/>
            </a:xfrm>
            <a:custGeom>
              <a:avLst/>
              <a:gdLst/>
              <a:ahLst/>
              <a:cxnLst/>
              <a:rect l="l" t="t" r="r" b="b"/>
              <a:pathLst>
                <a:path w="17847" h="21777" extrusionOk="0">
                  <a:moveTo>
                    <a:pt x="10283" y="0"/>
                  </a:moveTo>
                  <a:cubicBezTo>
                    <a:pt x="6571" y="0"/>
                    <a:pt x="2809" y="3730"/>
                    <a:pt x="1468" y="9004"/>
                  </a:cubicBezTo>
                  <a:cubicBezTo>
                    <a:pt x="1" y="14941"/>
                    <a:pt x="2102" y="20579"/>
                    <a:pt x="6205" y="21613"/>
                  </a:cubicBezTo>
                  <a:cubicBezTo>
                    <a:pt x="6643" y="21723"/>
                    <a:pt x="7087" y="21777"/>
                    <a:pt x="7531" y="21777"/>
                  </a:cubicBezTo>
                  <a:cubicBezTo>
                    <a:pt x="11243" y="21777"/>
                    <a:pt x="15005" y="18046"/>
                    <a:pt x="16346" y="12773"/>
                  </a:cubicBezTo>
                  <a:cubicBezTo>
                    <a:pt x="17847" y="6835"/>
                    <a:pt x="15712" y="1231"/>
                    <a:pt x="11609" y="164"/>
                  </a:cubicBezTo>
                  <a:cubicBezTo>
                    <a:pt x="11171" y="54"/>
                    <a:pt x="10727" y="0"/>
                    <a:pt x="10283" y="0"/>
                  </a:cubicBezTo>
                  <a:close/>
                </a:path>
              </a:pathLst>
            </a:custGeom>
            <a:solidFill>
              <a:srgbClr val="B3CA6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2006550" y="1707925"/>
              <a:ext cx="340275" cy="207525"/>
            </a:xfrm>
            <a:custGeom>
              <a:avLst/>
              <a:gdLst/>
              <a:ahLst/>
              <a:cxnLst/>
              <a:rect l="l" t="t" r="r" b="b"/>
              <a:pathLst>
                <a:path w="13611" h="8301" extrusionOk="0">
                  <a:moveTo>
                    <a:pt x="2395" y="0"/>
                  </a:moveTo>
                  <a:cubicBezTo>
                    <a:pt x="1636" y="0"/>
                    <a:pt x="842" y="33"/>
                    <a:pt x="0" y="94"/>
                  </a:cubicBezTo>
                  <a:cubicBezTo>
                    <a:pt x="0" y="628"/>
                    <a:pt x="201" y="2296"/>
                    <a:pt x="934" y="4064"/>
                  </a:cubicBezTo>
                  <a:cubicBezTo>
                    <a:pt x="1435" y="5231"/>
                    <a:pt x="2302" y="6299"/>
                    <a:pt x="2869" y="6799"/>
                  </a:cubicBezTo>
                  <a:cubicBezTo>
                    <a:pt x="4204" y="7982"/>
                    <a:pt x="5539" y="8300"/>
                    <a:pt x="6593" y="8300"/>
                  </a:cubicBezTo>
                  <a:cubicBezTo>
                    <a:pt x="7618" y="8300"/>
                    <a:pt x="8376" y="7999"/>
                    <a:pt x="8607" y="7900"/>
                  </a:cubicBezTo>
                  <a:cubicBezTo>
                    <a:pt x="9974" y="7266"/>
                    <a:pt x="12009" y="6265"/>
                    <a:pt x="13610" y="3463"/>
                  </a:cubicBezTo>
                  <a:cubicBezTo>
                    <a:pt x="9659" y="980"/>
                    <a:pt x="6567" y="0"/>
                    <a:pt x="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2002375" y="1523025"/>
              <a:ext cx="399475" cy="271500"/>
            </a:xfrm>
            <a:custGeom>
              <a:avLst/>
              <a:gdLst/>
              <a:ahLst/>
              <a:cxnLst/>
              <a:rect l="l" t="t" r="r" b="b"/>
              <a:pathLst>
                <a:path w="15979" h="10860" extrusionOk="0">
                  <a:moveTo>
                    <a:pt x="4923" y="0"/>
                  </a:moveTo>
                  <a:cubicBezTo>
                    <a:pt x="3923" y="0"/>
                    <a:pt x="2831" y="55"/>
                    <a:pt x="1602" y="152"/>
                  </a:cubicBezTo>
                  <a:cubicBezTo>
                    <a:pt x="534" y="2287"/>
                    <a:pt x="1" y="4788"/>
                    <a:pt x="167" y="7490"/>
                  </a:cubicBezTo>
                  <a:cubicBezTo>
                    <a:pt x="998" y="7430"/>
                    <a:pt x="1783" y="7398"/>
                    <a:pt x="2532" y="7398"/>
                  </a:cubicBezTo>
                  <a:cubicBezTo>
                    <a:pt x="6746" y="7398"/>
                    <a:pt x="9841" y="8396"/>
                    <a:pt x="13777" y="10859"/>
                  </a:cubicBezTo>
                  <a:cubicBezTo>
                    <a:pt x="15278" y="8324"/>
                    <a:pt x="15678" y="6857"/>
                    <a:pt x="15979" y="3654"/>
                  </a:cubicBezTo>
                  <a:cubicBezTo>
                    <a:pt x="11650" y="939"/>
                    <a:pt x="9077" y="0"/>
                    <a:pt x="4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2042400" y="1370450"/>
              <a:ext cx="361125" cy="243950"/>
            </a:xfrm>
            <a:custGeom>
              <a:avLst/>
              <a:gdLst/>
              <a:ahLst/>
              <a:cxnLst/>
              <a:rect l="l" t="t" r="r" b="b"/>
              <a:pathLst>
                <a:path w="14445" h="9758" extrusionOk="0">
                  <a:moveTo>
                    <a:pt x="7724" y="1"/>
                  </a:moveTo>
                  <a:cubicBezTo>
                    <a:pt x="7462" y="1"/>
                    <a:pt x="7190" y="16"/>
                    <a:pt x="6906" y="50"/>
                  </a:cubicBezTo>
                  <a:cubicBezTo>
                    <a:pt x="5405" y="217"/>
                    <a:pt x="1902" y="1918"/>
                    <a:pt x="1" y="6255"/>
                  </a:cubicBezTo>
                  <a:cubicBezTo>
                    <a:pt x="1251" y="6156"/>
                    <a:pt x="2358" y="6100"/>
                    <a:pt x="3371" y="6100"/>
                  </a:cubicBezTo>
                  <a:cubicBezTo>
                    <a:pt x="7496" y="6100"/>
                    <a:pt x="10066" y="7026"/>
                    <a:pt x="14378" y="9757"/>
                  </a:cubicBezTo>
                  <a:cubicBezTo>
                    <a:pt x="14444" y="6555"/>
                    <a:pt x="13844" y="4687"/>
                    <a:pt x="13077" y="3453"/>
                  </a:cubicBezTo>
                  <a:cubicBezTo>
                    <a:pt x="12859" y="3017"/>
                    <a:pt x="11336" y="1"/>
                    <a:pt x="77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2167500" y="1454225"/>
              <a:ext cx="38375" cy="35125"/>
            </a:xfrm>
            <a:custGeom>
              <a:avLst/>
              <a:gdLst/>
              <a:ahLst/>
              <a:cxnLst/>
              <a:rect l="l" t="t" r="r" b="b"/>
              <a:pathLst>
                <a:path w="1535" h="1405" extrusionOk="0">
                  <a:moveTo>
                    <a:pt x="739" y="0"/>
                  </a:moveTo>
                  <a:cubicBezTo>
                    <a:pt x="445" y="0"/>
                    <a:pt x="183" y="234"/>
                    <a:pt x="100" y="535"/>
                  </a:cubicBezTo>
                  <a:cubicBezTo>
                    <a:pt x="0" y="902"/>
                    <a:pt x="234" y="1269"/>
                    <a:pt x="601" y="1369"/>
                  </a:cubicBezTo>
                  <a:cubicBezTo>
                    <a:pt x="672" y="1393"/>
                    <a:pt x="743" y="1404"/>
                    <a:pt x="811" y="1404"/>
                  </a:cubicBezTo>
                  <a:cubicBezTo>
                    <a:pt x="1123" y="1404"/>
                    <a:pt x="1380" y="1170"/>
                    <a:pt x="1435" y="869"/>
                  </a:cubicBezTo>
                  <a:cubicBezTo>
                    <a:pt x="1535" y="502"/>
                    <a:pt x="1268" y="102"/>
                    <a:pt x="934" y="35"/>
                  </a:cubicBezTo>
                  <a:cubicBezTo>
                    <a:pt x="869" y="11"/>
                    <a:pt x="803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2235875" y="1466725"/>
              <a:ext cx="38400" cy="35125"/>
            </a:xfrm>
            <a:custGeom>
              <a:avLst/>
              <a:gdLst/>
              <a:ahLst/>
              <a:cxnLst/>
              <a:rect l="l" t="t" r="r" b="b"/>
              <a:pathLst>
                <a:path w="1536" h="1405" extrusionOk="0">
                  <a:moveTo>
                    <a:pt x="770" y="0"/>
                  </a:moveTo>
                  <a:cubicBezTo>
                    <a:pt x="469" y="0"/>
                    <a:pt x="189" y="234"/>
                    <a:pt x="134" y="536"/>
                  </a:cubicBezTo>
                  <a:cubicBezTo>
                    <a:pt x="1" y="903"/>
                    <a:pt x="267" y="1270"/>
                    <a:pt x="634" y="1370"/>
                  </a:cubicBezTo>
                  <a:cubicBezTo>
                    <a:pt x="700" y="1393"/>
                    <a:pt x="765" y="1405"/>
                    <a:pt x="830" y="1405"/>
                  </a:cubicBezTo>
                  <a:cubicBezTo>
                    <a:pt x="1124" y="1405"/>
                    <a:pt x="1386" y="1171"/>
                    <a:pt x="1468" y="869"/>
                  </a:cubicBezTo>
                  <a:cubicBezTo>
                    <a:pt x="1535" y="502"/>
                    <a:pt x="1335" y="102"/>
                    <a:pt x="968" y="35"/>
                  </a:cubicBezTo>
                  <a:cubicBezTo>
                    <a:pt x="902" y="12"/>
                    <a:pt x="836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2294250" y="1486675"/>
              <a:ext cx="38400" cy="34900"/>
            </a:xfrm>
            <a:custGeom>
              <a:avLst/>
              <a:gdLst/>
              <a:ahLst/>
              <a:cxnLst/>
              <a:rect l="l" t="t" r="r" b="b"/>
              <a:pathLst>
                <a:path w="1536" h="1396" extrusionOk="0">
                  <a:moveTo>
                    <a:pt x="756" y="0"/>
                  </a:moveTo>
                  <a:cubicBezTo>
                    <a:pt x="460" y="0"/>
                    <a:pt x="188" y="215"/>
                    <a:pt x="134" y="538"/>
                  </a:cubicBezTo>
                  <a:cubicBezTo>
                    <a:pt x="1" y="905"/>
                    <a:pt x="267" y="1272"/>
                    <a:pt x="634" y="1372"/>
                  </a:cubicBezTo>
                  <a:cubicBezTo>
                    <a:pt x="692" y="1388"/>
                    <a:pt x="750" y="1395"/>
                    <a:pt x="807" y="1395"/>
                  </a:cubicBezTo>
                  <a:cubicBezTo>
                    <a:pt x="1110" y="1395"/>
                    <a:pt x="1384" y="1181"/>
                    <a:pt x="1468" y="872"/>
                  </a:cubicBezTo>
                  <a:cubicBezTo>
                    <a:pt x="1535" y="472"/>
                    <a:pt x="1335" y="71"/>
                    <a:pt x="968" y="38"/>
                  </a:cubicBezTo>
                  <a:cubicBezTo>
                    <a:pt x="898" y="12"/>
                    <a:pt x="826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343450" y="1516750"/>
              <a:ext cx="38400" cy="35125"/>
            </a:xfrm>
            <a:custGeom>
              <a:avLst/>
              <a:gdLst/>
              <a:ahLst/>
              <a:cxnLst/>
              <a:rect l="l" t="t" r="r" b="b"/>
              <a:pathLst>
                <a:path w="1536" h="1405" extrusionOk="0">
                  <a:moveTo>
                    <a:pt x="758" y="1"/>
                  </a:moveTo>
                  <a:cubicBezTo>
                    <a:pt x="446" y="1"/>
                    <a:pt x="189" y="235"/>
                    <a:pt x="134" y="536"/>
                  </a:cubicBezTo>
                  <a:cubicBezTo>
                    <a:pt x="1" y="903"/>
                    <a:pt x="234" y="1270"/>
                    <a:pt x="634" y="1370"/>
                  </a:cubicBezTo>
                  <a:cubicBezTo>
                    <a:pt x="700" y="1394"/>
                    <a:pt x="766" y="1405"/>
                    <a:pt x="830" y="1405"/>
                  </a:cubicBezTo>
                  <a:cubicBezTo>
                    <a:pt x="1124" y="1405"/>
                    <a:pt x="1386" y="1171"/>
                    <a:pt x="1468" y="870"/>
                  </a:cubicBezTo>
                  <a:cubicBezTo>
                    <a:pt x="1535" y="503"/>
                    <a:pt x="1335" y="103"/>
                    <a:pt x="968" y="36"/>
                  </a:cubicBezTo>
                  <a:cubicBezTo>
                    <a:pt x="897" y="12"/>
                    <a:pt x="826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2139150" y="1576850"/>
              <a:ext cx="72575" cy="69225"/>
            </a:xfrm>
            <a:custGeom>
              <a:avLst/>
              <a:gdLst/>
              <a:ahLst/>
              <a:cxnLst/>
              <a:rect l="l" t="t" r="r" b="b"/>
              <a:pathLst>
                <a:path w="2903" h="2769" extrusionOk="0">
                  <a:moveTo>
                    <a:pt x="0" y="0"/>
                  </a:moveTo>
                  <a:lnTo>
                    <a:pt x="1068" y="2769"/>
                  </a:lnTo>
                  <a:lnTo>
                    <a:pt x="2902" y="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2202525" y="1626050"/>
              <a:ext cx="69225" cy="72575"/>
            </a:xfrm>
            <a:custGeom>
              <a:avLst/>
              <a:gdLst/>
              <a:ahLst/>
              <a:cxnLst/>
              <a:rect l="l" t="t" r="r" b="b"/>
              <a:pathLst>
                <a:path w="2769" h="2903" extrusionOk="0">
                  <a:moveTo>
                    <a:pt x="2302" y="0"/>
                  </a:moveTo>
                  <a:lnTo>
                    <a:pt x="0" y="1868"/>
                  </a:lnTo>
                  <a:lnTo>
                    <a:pt x="2769" y="29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2311775" y="1623550"/>
              <a:ext cx="66725" cy="74225"/>
            </a:xfrm>
            <a:custGeom>
              <a:avLst/>
              <a:gdLst/>
              <a:ahLst/>
              <a:cxnLst/>
              <a:rect l="l" t="t" r="r" b="b"/>
              <a:pathLst>
                <a:path w="2669" h="2969" extrusionOk="0">
                  <a:moveTo>
                    <a:pt x="0" y="0"/>
                  </a:moveTo>
                  <a:lnTo>
                    <a:pt x="267" y="2969"/>
                  </a:lnTo>
                  <a:lnTo>
                    <a:pt x="2669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2199175" y="1892475"/>
              <a:ext cx="316100" cy="274325"/>
            </a:xfrm>
            <a:custGeom>
              <a:avLst/>
              <a:gdLst/>
              <a:ahLst/>
              <a:cxnLst/>
              <a:rect l="l" t="t" r="r" b="b"/>
              <a:pathLst>
                <a:path w="12644" h="10973" extrusionOk="0">
                  <a:moveTo>
                    <a:pt x="11086" y="1"/>
                  </a:moveTo>
                  <a:cubicBezTo>
                    <a:pt x="10531" y="1"/>
                    <a:pt x="9702" y="374"/>
                    <a:pt x="8607" y="1785"/>
                  </a:cubicBezTo>
                  <a:cubicBezTo>
                    <a:pt x="5805" y="5588"/>
                    <a:pt x="1" y="9124"/>
                    <a:pt x="1635" y="10725"/>
                  </a:cubicBezTo>
                  <a:cubicBezTo>
                    <a:pt x="1816" y="10895"/>
                    <a:pt x="2020" y="10972"/>
                    <a:pt x="2246" y="10972"/>
                  </a:cubicBezTo>
                  <a:cubicBezTo>
                    <a:pt x="4059" y="10972"/>
                    <a:pt x="7234" y="5957"/>
                    <a:pt x="10408" y="3553"/>
                  </a:cubicBezTo>
                  <a:cubicBezTo>
                    <a:pt x="12643" y="1752"/>
                    <a:pt x="12110" y="651"/>
                    <a:pt x="11776" y="251"/>
                  </a:cubicBezTo>
                  <a:cubicBezTo>
                    <a:pt x="11641" y="128"/>
                    <a:pt x="11410" y="1"/>
                    <a:pt x="1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2372650" y="1640225"/>
              <a:ext cx="401125" cy="357350"/>
            </a:xfrm>
            <a:custGeom>
              <a:avLst/>
              <a:gdLst/>
              <a:ahLst/>
              <a:cxnLst/>
              <a:rect l="l" t="t" r="r" b="b"/>
              <a:pathLst>
                <a:path w="16045" h="14294" extrusionOk="0">
                  <a:moveTo>
                    <a:pt x="10507" y="1"/>
                  </a:moveTo>
                  <a:cubicBezTo>
                    <a:pt x="8365" y="1"/>
                    <a:pt x="5886" y="1111"/>
                    <a:pt x="3903" y="3136"/>
                  </a:cubicBezTo>
                  <a:cubicBezTo>
                    <a:pt x="701" y="6438"/>
                    <a:pt x="0" y="10841"/>
                    <a:pt x="2235" y="13076"/>
                  </a:cubicBezTo>
                  <a:cubicBezTo>
                    <a:pt x="3096" y="13899"/>
                    <a:pt x="4255" y="14294"/>
                    <a:pt x="5534" y="14294"/>
                  </a:cubicBezTo>
                  <a:cubicBezTo>
                    <a:pt x="7677" y="14294"/>
                    <a:pt x="10158" y="13188"/>
                    <a:pt x="12142" y="11142"/>
                  </a:cubicBezTo>
                  <a:cubicBezTo>
                    <a:pt x="15344" y="7906"/>
                    <a:pt x="16045" y="3436"/>
                    <a:pt x="13810" y="1235"/>
                  </a:cubicBezTo>
                  <a:cubicBezTo>
                    <a:pt x="12949" y="398"/>
                    <a:pt x="11788" y="1"/>
                    <a:pt x="10507" y="1"/>
                  </a:cubicBezTo>
                  <a:close/>
                </a:path>
              </a:pathLst>
            </a:custGeom>
            <a:solidFill>
              <a:srgbClr val="B3CA6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2395150" y="1789500"/>
              <a:ext cx="212675" cy="207850"/>
            </a:xfrm>
            <a:custGeom>
              <a:avLst/>
              <a:gdLst/>
              <a:ahLst/>
              <a:cxnLst/>
              <a:rect l="l" t="t" r="r" b="b"/>
              <a:pathLst>
                <a:path w="8507" h="8314" extrusionOk="0">
                  <a:moveTo>
                    <a:pt x="1002" y="0"/>
                  </a:moveTo>
                  <a:cubicBezTo>
                    <a:pt x="801" y="367"/>
                    <a:pt x="268" y="1535"/>
                    <a:pt x="101" y="2936"/>
                  </a:cubicBezTo>
                  <a:cubicBezTo>
                    <a:pt x="1" y="3870"/>
                    <a:pt x="134" y="4870"/>
                    <a:pt x="334" y="5437"/>
                  </a:cubicBezTo>
                  <a:cubicBezTo>
                    <a:pt x="1168" y="7939"/>
                    <a:pt x="3270" y="8206"/>
                    <a:pt x="3637" y="8273"/>
                  </a:cubicBezTo>
                  <a:cubicBezTo>
                    <a:pt x="3944" y="8291"/>
                    <a:pt x="4291" y="8314"/>
                    <a:pt x="4674" y="8314"/>
                  </a:cubicBezTo>
                  <a:cubicBezTo>
                    <a:pt x="5704" y="8314"/>
                    <a:pt x="6999" y="8148"/>
                    <a:pt x="8507" y="7272"/>
                  </a:cubicBezTo>
                  <a:cubicBezTo>
                    <a:pt x="6639" y="3636"/>
                    <a:pt x="4738" y="1802"/>
                    <a:pt x="1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2420175" y="1684425"/>
              <a:ext cx="291075" cy="286900"/>
            </a:xfrm>
            <a:custGeom>
              <a:avLst/>
              <a:gdLst/>
              <a:ahLst/>
              <a:cxnLst/>
              <a:rect l="l" t="t" r="r" b="b"/>
              <a:pathLst>
                <a:path w="11643" h="11476" extrusionOk="0">
                  <a:moveTo>
                    <a:pt x="3670" y="0"/>
                  </a:moveTo>
                  <a:cubicBezTo>
                    <a:pt x="2235" y="1001"/>
                    <a:pt x="935" y="2369"/>
                    <a:pt x="1" y="4203"/>
                  </a:cubicBezTo>
                  <a:cubicBezTo>
                    <a:pt x="3670" y="6005"/>
                    <a:pt x="5605" y="7839"/>
                    <a:pt x="7506" y="11475"/>
                  </a:cubicBezTo>
                  <a:cubicBezTo>
                    <a:pt x="9441" y="10374"/>
                    <a:pt x="10275" y="9640"/>
                    <a:pt x="11642" y="7672"/>
                  </a:cubicBezTo>
                  <a:cubicBezTo>
                    <a:pt x="9474" y="3469"/>
                    <a:pt x="7973" y="2035"/>
                    <a:pt x="3670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2511900" y="1640075"/>
              <a:ext cx="243550" cy="235350"/>
            </a:xfrm>
            <a:custGeom>
              <a:avLst/>
              <a:gdLst/>
              <a:ahLst/>
              <a:cxnLst/>
              <a:rect l="l" t="t" r="r" b="b"/>
              <a:pathLst>
                <a:path w="9742" h="9414" extrusionOk="0">
                  <a:moveTo>
                    <a:pt x="5024" y="1"/>
                  </a:moveTo>
                  <a:cubicBezTo>
                    <a:pt x="3670" y="1"/>
                    <a:pt x="1842" y="408"/>
                    <a:pt x="1" y="1741"/>
                  </a:cubicBezTo>
                  <a:cubicBezTo>
                    <a:pt x="4271" y="3809"/>
                    <a:pt x="5772" y="5177"/>
                    <a:pt x="7973" y="9413"/>
                  </a:cubicBezTo>
                  <a:cubicBezTo>
                    <a:pt x="9241" y="7345"/>
                    <a:pt x="9508" y="5911"/>
                    <a:pt x="9508" y="4843"/>
                  </a:cubicBezTo>
                  <a:cubicBezTo>
                    <a:pt x="9508" y="4443"/>
                    <a:pt x="9741" y="1574"/>
                    <a:pt x="6806" y="307"/>
                  </a:cubicBezTo>
                  <a:cubicBezTo>
                    <a:pt x="6428" y="136"/>
                    <a:pt x="5805" y="1"/>
                    <a:pt x="5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2570275" y="1663975"/>
              <a:ext cx="29225" cy="26525"/>
            </a:xfrm>
            <a:custGeom>
              <a:avLst/>
              <a:gdLst/>
              <a:ahLst/>
              <a:cxnLst/>
              <a:rect l="l" t="t" r="r" b="b"/>
              <a:pathLst>
                <a:path w="1169" h="1061" extrusionOk="0">
                  <a:moveTo>
                    <a:pt x="601" y="1"/>
                  </a:moveTo>
                  <a:cubicBezTo>
                    <a:pt x="468" y="1"/>
                    <a:pt x="334" y="51"/>
                    <a:pt x="234" y="151"/>
                  </a:cubicBezTo>
                  <a:cubicBezTo>
                    <a:pt x="1" y="351"/>
                    <a:pt x="1" y="685"/>
                    <a:pt x="234" y="885"/>
                  </a:cubicBezTo>
                  <a:cubicBezTo>
                    <a:pt x="334" y="1002"/>
                    <a:pt x="468" y="1060"/>
                    <a:pt x="601" y="1060"/>
                  </a:cubicBezTo>
                  <a:cubicBezTo>
                    <a:pt x="735" y="1060"/>
                    <a:pt x="868" y="1002"/>
                    <a:pt x="968" y="885"/>
                  </a:cubicBezTo>
                  <a:cubicBezTo>
                    <a:pt x="1168" y="685"/>
                    <a:pt x="1168" y="351"/>
                    <a:pt x="968" y="151"/>
                  </a:cubicBezTo>
                  <a:cubicBezTo>
                    <a:pt x="868" y="51"/>
                    <a:pt x="735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2611150" y="1689000"/>
              <a:ext cx="28375" cy="26500"/>
            </a:xfrm>
            <a:custGeom>
              <a:avLst/>
              <a:gdLst/>
              <a:ahLst/>
              <a:cxnLst/>
              <a:rect l="l" t="t" r="r" b="b"/>
              <a:pathLst>
                <a:path w="1135" h="1060" extrusionOk="0">
                  <a:moveTo>
                    <a:pt x="597" y="1"/>
                  </a:moveTo>
                  <a:cubicBezTo>
                    <a:pt x="459" y="1"/>
                    <a:pt x="317" y="51"/>
                    <a:pt x="200" y="151"/>
                  </a:cubicBezTo>
                  <a:cubicBezTo>
                    <a:pt x="0" y="351"/>
                    <a:pt x="0" y="685"/>
                    <a:pt x="200" y="885"/>
                  </a:cubicBezTo>
                  <a:cubicBezTo>
                    <a:pt x="317" y="1001"/>
                    <a:pt x="459" y="1060"/>
                    <a:pt x="597" y="1060"/>
                  </a:cubicBezTo>
                  <a:cubicBezTo>
                    <a:pt x="734" y="1060"/>
                    <a:pt x="868" y="1001"/>
                    <a:pt x="968" y="885"/>
                  </a:cubicBezTo>
                  <a:cubicBezTo>
                    <a:pt x="1134" y="685"/>
                    <a:pt x="1134" y="351"/>
                    <a:pt x="968" y="151"/>
                  </a:cubicBezTo>
                  <a:cubicBezTo>
                    <a:pt x="868" y="51"/>
                    <a:pt x="734" y="1"/>
                    <a:pt x="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2651175" y="1723200"/>
              <a:ext cx="29200" cy="26700"/>
            </a:xfrm>
            <a:custGeom>
              <a:avLst/>
              <a:gdLst/>
              <a:ahLst/>
              <a:cxnLst/>
              <a:rect l="l" t="t" r="r" b="b"/>
              <a:pathLst>
                <a:path w="1168" h="1068" extrusionOk="0">
                  <a:moveTo>
                    <a:pt x="568" y="0"/>
                  </a:moveTo>
                  <a:cubicBezTo>
                    <a:pt x="434" y="0"/>
                    <a:pt x="301" y="50"/>
                    <a:pt x="201" y="150"/>
                  </a:cubicBezTo>
                  <a:cubicBezTo>
                    <a:pt x="0" y="351"/>
                    <a:pt x="0" y="684"/>
                    <a:pt x="201" y="918"/>
                  </a:cubicBezTo>
                  <a:cubicBezTo>
                    <a:pt x="301" y="1018"/>
                    <a:pt x="434" y="1068"/>
                    <a:pt x="568" y="1068"/>
                  </a:cubicBezTo>
                  <a:cubicBezTo>
                    <a:pt x="701" y="1068"/>
                    <a:pt x="834" y="1018"/>
                    <a:pt x="934" y="918"/>
                  </a:cubicBezTo>
                  <a:cubicBezTo>
                    <a:pt x="1168" y="684"/>
                    <a:pt x="1168" y="351"/>
                    <a:pt x="934" y="150"/>
                  </a:cubicBezTo>
                  <a:cubicBezTo>
                    <a:pt x="834" y="50"/>
                    <a:pt x="701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2465200" y="1741950"/>
              <a:ext cx="48400" cy="55075"/>
            </a:xfrm>
            <a:custGeom>
              <a:avLst/>
              <a:gdLst/>
              <a:ahLst/>
              <a:cxnLst/>
              <a:rect l="l" t="t" r="r" b="b"/>
              <a:pathLst>
                <a:path w="1936" h="2203" extrusionOk="0">
                  <a:moveTo>
                    <a:pt x="1936" y="1"/>
                  </a:moveTo>
                  <a:lnTo>
                    <a:pt x="1" y="1068"/>
                  </a:lnTo>
                  <a:lnTo>
                    <a:pt x="1869" y="2202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2547775" y="1751975"/>
              <a:ext cx="50875" cy="55050"/>
            </a:xfrm>
            <a:custGeom>
              <a:avLst/>
              <a:gdLst/>
              <a:ahLst/>
              <a:cxnLst/>
              <a:rect l="l" t="t" r="r" b="b"/>
              <a:pathLst>
                <a:path w="2035" h="2202" extrusionOk="0">
                  <a:moveTo>
                    <a:pt x="334" y="0"/>
                  </a:moveTo>
                  <a:lnTo>
                    <a:pt x="0" y="2202"/>
                  </a:lnTo>
                  <a:lnTo>
                    <a:pt x="0" y="2202"/>
                  </a:lnTo>
                  <a:lnTo>
                    <a:pt x="2035" y="136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2561100" y="1829525"/>
              <a:ext cx="54250" cy="51725"/>
            </a:xfrm>
            <a:custGeom>
              <a:avLst/>
              <a:gdLst/>
              <a:ahLst/>
              <a:cxnLst/>
              <a:rect l="l" t="t" r="r" b="b"/>
              <a:pathLst>
                <a:path w="2170" h="2069" extrusionOk="0">
                  <a:moveTo>
                    <a:pt x="2169" y="0"/>
                  </a:moveTo>
                  <a:lnTo>
                    <a:pt x="1" y="367"/>
                  </a:lnTo>
                  <a:lnTo>
                    <a:pt x="1369" y="2069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2626150" y="1847875"/>
              <a:ext cx="55075" cy="50050"/>
            </a:xfrm>
            <a:custGeom>
              <a:avLst/>
              <a:gdLst/>
              <a:ahLst/>
              <a:cxnLst/>
              <a:rect l="l" t="t" r="r" b="b"/>
              <a:pathLst>
                <a:path w="2203" h="2002" extrusionOk="0">
                  <a:moveTo>
                    <a:pt x="935" y="0"/>
                  </a:moveTo>
                  <a:lnTo>
                    <a:pt x="1" y="2002"/>
                  </a:lnTo>
                  <a:lnTo>
                    <a:pt x="2202" y="1802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0" y="3665152"/>
            <a:ext cx="1940672" cy="145550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38" y="7361259"/>
            <a:ext cx="2195475" cy="1793107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1" name="Google Shape;518;p21"/>
          <p:cNvSpPr txBox="1"/>
          <p:nvPr/>
        </p:nvSpPr>
        <p:spPr>
          <a:xfrm>
            <a:off x="3726000" y="5950905"/>
            <a:ext cx="2653642" cy="58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lvl="0" algn="ctr"/>
            <a:r>
              <a:rPr lang="es-ES" sz="1100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Nachos, queso cheddar, queso fundido, queso rallado, chimol, aguacate, frijoles y carne de su elección</a:t>
            </a:r>
            <a:r>
              <a:rPr lang="es-ES" sz="1100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.</a:t>
            </a:r>
            <a:endParaRPr sz="1100" dirty="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3" name="Google Shape;518;p21"/>
          <p:cNvSpPr txBox="1"/>
          <p:nvPr/>
        </p:nvSpPr>
        <p:spPr>
          <a:xfrm>
            <a:off x="434284" y="5961980"/>
            <a:ext cx="2389370" cy="55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lvl="0" algn="ctr"/>
            <a:r>
              <a:rPr lang="es-ES" sz="1100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Frijoles, aguacate, chimol, quesillo fundido con carne de su elección, lechuga, queso rallado y crema.</a:t>
            </a:r>
            <a:endParaRPr sz="1100" dirty="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5" name="Google Shape;518;p21"/>
          <p:cNvSpPr txBox="1"/>
          <p:nvPr/>
        </p:nvSpPr>
        <p:spPr>
          <a:xfrm>
            <a:off x="3998269" y="6686535"/>
            <a:ext cx="2486618" cy="48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Pollo o Pastor  ----   $4.50</a:t>
            </a:r>
          </a:p>
          <a:p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Res o Mixto    ------  $4.50</a:t>
            </a:r>
            <a:endParaRPr sz="1452" dirty="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cxnSp>
        <p:nvCxnSpPr>
          <p:cNvPr id="88" name="Google Shape;799;p23"/>
          <p:cNvCxnSpPr/>
          <p:nvPr/>
        </p:nvCxnSpPr>
        <p:spPr>
          <a:xfrm>
            <a:off x="3408688" y="5394197"/>
            <a:ext cx="0" cy="22779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" name="Google Shape;800;p23"/>
          <p:cNvGrpSpPr/>
          <p:nvPr/>
        </p:nvGrpSpPr>
        <p:grpSpPr>
          <a:xfrm>
            <a:off x="-501583" y="250143"/>
            <a:ext cx="7536864" cy="814385"/>
            <a:chOff x="-379157" y="5203241"/>
            <a:chExt cx="8307997" cy="897709"/>
          </a:xfrm>
        </p:grpSpPr>
        <p:sp>
          <p:nvSpPr>
            <p:cNvPr id="75" name="Google Shape;801;p23"/>
            <p:cNvSpPr/>
            <p:nvPr/>
          </p:nvSpPr>
          <p:spPr>
            <a:xfrm>
              <a:off x="6570582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76" name="Google Shape;802;p23"/>
            <p:cNvSpPr/>
            <p:nvPr/>
          </p:nvSpPr>
          <p:spPr>
            <a:xfrm>
              <a:off x="7436256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77" name="Google Shape;803;p23"/>
            <p:cNvSpPr/>
            <p:nvPr/>
          </p:nvSpPr>
          <p:spPr>
            <a:xfrm>
              <a:off x="5705631" y="54041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78" name="Google Shape;804;p23"/>
            <p:cNvSpPr/>
            <p:nvPr/>
          </p:nvSpPr>
          <p:spPr>
            <a:xfrm>
              <a:off x="4839957" y="54041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79" name="Google Shape;805;p23"/>
            <p:cNvSpPr/>
            <p:nvPr/>
          </p:nvSpPr>
          <p:spPr>
            <a:xfrm>
              <a:off x="3975054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7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80" name="Google Shape;806;p23"/>
            <p:cNvSpPr/>
            <p:nvPr/>
          </p:nvSpPr>
          <p:spPr>
            <a:xfrm>
              <a:off x="3109380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82" name="Google Shape;807;p23"/>
            <p:cNvSpPr/>
            <p:nvPr/>
          </p:nvSpPr>
          <p:spPr>
            <a:xfrm>
              <a:off x="2243705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86" name="Google Shape;808;p23"/>
            <p:cNvSpPr/>
            <p:nvPr/>
          </p:nvSpPr>
          <p:spPr>
            <a:xfrm>
              <a:off x="1378754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87" name="Google Shape;809;p23"/>
            <p:cNvSpPr/>
            <p:nvPr/>
          </p:nvSpPr>
          <p:spPr>
            <a:xfrm>
              <a:off x="513080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89" name="Google Shape;810;p23"/>
            <p:cNvSpPr/>
            <p:nvPr/>
          </p:nvSpPr>
          <p:spPr>
            <a:xfrm>
              <a:off x="6701081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0" name="Google Shape;811;p23"/>
            <p:cNvSpPr/>
            <p:nvPr/>
          </p:nvSpPr>
          <p:spPr>
            <a:xfrm>
              <a:off x="7566756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1" name="Google Shape;812;p23"/>
            <p:cNvSpPr/>
            <p:nvPr/>
          </p:nvSpPr>
          <p:spPr>
            <a:xfrm>
              <a:off x="5836130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2" name="Google Shape;813;p23"/>
            <p:cNvSpPr/>
            <p:nvPr/>
          </p:nvSpPr>
          <p:spPr>
            <a:xfrm>
              <a:off x="4970504" y="5533877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3" name="Google Shape;814;p23"/>
            <p:cNvSpPr/>
            <p:nvPr/>
          </p:nvSpPr>
          <p:spPr>
            <a:xfrm>
              <a:off x="4104830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18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4" name="Google Shape;815;p23"/>
            <p:cNvSpPr/>
            <p:nvPr/>
          </p:nvSpPr>
          <p:spPr>
            <a:xfrm>
              <a:off x="3239879" y="5534601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0"/>
                  </a:moveTo>
                  <a:lnTo>
                    <a:pt x="0" y="2402"/>
                  </a:lnTo>
                  <a:lnTo>
                    <a:pt x="2402" y="4803"/>
                  </a:lnTo>
                  <a:lnTo>
                    <a:pt x="4803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5" name="Google Shape;816;p23"/>
            <p:cNvSpPr/>
            <p:nvPr/>
          </p:nvSpPr>
          <p:spPr>
            <a:xfrm>
              <a:off x="2374205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6" name="Google Shape;817;p23"/>
            <p:cNvSpPr/>
            <p:nvPr/>
          </p:nvSpPr>
          <p:spPr>
            <a:xfrm>
              <a:off x="1509254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7" name="Google Shape;818;p23"/>
            <p:cNvSpPr/>
            <p:nvPr/>
          </p:nvSpPr>
          <p:spPr>
            <a:xfrm>
              <a:off x="643580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8" name="Google Shape;819;p23"/>
            <p:cNvSpPr/>
            <p:nvPr/>
          </p:nvSpPr>
          <p:spPr>
            <a:xfrm>
              <a:off x="-379157" y="5404101"/>
              <a:ext cx="492632" cy="492584"/>
            </a:xfrm>
            <a:custGeom>
              <a:avLst/>
              <a:gdLst/>
              <a:ahLst/>
              <a:cxnLst/>
              <a:rect l="l" t="t" r="r" b="b"/>
              <a:pathLst>
                <a:path w="10219" h="10218" fill="none" extrusionOk="0">
                  <a:moveTo>
                    <a:pt x="10218" y="5109"/>
                  </a:moveTo>
                  <a:lnTo>
                    <a:pt x="5110" y="10218"/>
                  </a:lnTo>
                  <a:lnTo>
                    <a:pt x="1" y="5109"/>
                  </a:lnTo>
                  <a:lnTo>
                    <a:pt x="5110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9" name="Google Shape;820;p23"/>
            <p:cNvSpPr/>
            <p:nvPr/>
          </p:nvSpPr>
          <p:spPr>
            <a:xfrm>
              <a:off x="-248609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0" name="Google Shape;821;p23"/>
            <p:cNvSpPr/>
            <p:nvPr/>
          </p:nvSpPr>
          <p:spPr>
            <a:xfrm>
              <a:off x="7140547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1" name="Google Shape;822;p23"/>
            <p:cNvSpPr/>
            <p:nvPr/>
          </p:nvSpPr>
          <p:spPr>
            <a:xfrm>
              <a:off x="6273427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2" name="Google Shape;823;p23"/>
            <p:cNvSpPr/>
            <p:nvPr/>
          </p:nvSpPr>
          <p:spPr>
            <a:xfrm>
              <a:off x="5406258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3" name="Google Shape;824;p23"/>
            <p:cNvSpPr/>
            <p:nvPr/>
          </p:nvSpPr>
          <p:spPr>
            <a:xfrm>
              <a:off x="4539138" y="57366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4" name="Google Shape;825;p23"/>
            <p:cNvSpPr/>
            <p:nvPr/>
          </p:nvSpPr>
          <p:spPr>
            <a:xfrm>
              <a:off x="3671969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5" name="Google Shape;826;p23"/>
            <p:cNvSpPr/>
            <p:nvPr/>
          </p:nvSpPr>
          <p:spPr>
            <a:xfrm>
              <a:off x="2804848" y="57366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6" name="Google Shape;827;p23"/>
            <p:cNvSpPr/>
            <p:nvPr/>
          </p:nvSpPr>
          <p:spPr>
            <a:xfrm>
              <a:off x="1937680" y="57366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7" name="Google Shape;828;p23"/>
            <p:cNvSpPr/>
            <p:nvPr/>
          </p:nvSpPr>
          <p:spPr>
            <a:xfrm>
              <a:off x="1070511" y="5736641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8" name="Google Shape;829;p23"/>
            <p:cNvSpPr/>
            <p:nvPr/>
          </p:nvSpPr>
          <p:spPr>
            <a:xfrm>
              <a:off x="203391" y="57366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9" name="Google Shape;830;p23"/>
            <p:cNvSpPr/>
            <p:nvPr/>
          </p:nvSpPr>
          <p:spPr>
            <a:xfrm>
              <a:off x="-77566" y="6100902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0" name="Google Shape;831;p23"/>
            <p:cNvSpPr/>
            <p:nvPr/>
          </p:nvSpPr>
          <p:spPr>
            <a:xfrm rot="10800000" flipH="1">
              <a:off x="7140547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1" name="Google Shape;832;p23"/>
            <p:cNvSpPr/>
            <p:nvPr/>
          </p:nvSpPr>
          <p:spPr>
            <a:xfrm rot="10800000" flipH="1">
              <a:off x="6273427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2" name="Google Shape;833;p23"/>
            <p:cNvSpPr/>
            <p:nvPr/>
          </p:nvSpPr>
          <p:spPr>
            <a:xfrm rot="10800000" flipH="1">
              <a:off x="5406258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3" name="Google Shape;834;p23"/>
            <p:cNvSpPr/>
            <p:nvPr/>
          </p:nvSpPr>
          <p:spPr>
            <a:xfrm rot="10800000" flipH="1">
              <a:off x="4539138" y="5335238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4" name="Google Shape;835;p23"/>
            <p:cNvSpPr/>
            <p:nvPr/>
          </p:nvSpPr>
          <p:spPr>
            <a:xfrm rot="10800000" flipH="1">
              <a:off x="3671969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5" name="Google Shape;836;p23"/>
            <p:cNvSpPr/>
            <p:nvPr/>
          </p:nvSpPr>
          <p:spPr>
            <a:xfrm rot="10800000" flipH="1">
              <a:off x="2804848" y="5335238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6" name="Google Shape;837;p23"/>
            <p:cNvSpPr/>
            <p:nvPr/>
          </p:nvSpPr>
          <p:spPr>
            <a:xfrm rot="10800000" flipH="1">
              <a:off x="1937680" y="5335238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7" name="Google Shape;838;p23"/>
            <p:cNvSpPr/>
            <p:nvPr/>
          </p:nvSpPr>
          <p:spPr>
            <a:xfrm rot="10800000" flipH="1">
              <a:off x="1070511" y="5335238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8" name="Google Shape;839;p23"/>
            <p:cNvSpPr/>
            <p:nvPr/>
          </p:nvSpPr>
          <p:spPr>
            <a:xfrm rot="10800000" flipH="1">
              <a:off x="203391" y="5335238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9" name="Google Shape;840;p23"/>
            <p:cNvSpPr/>
            <p:nvPr/>
          </p:nvSpPr>
          <p:spPr>
            <a:xfrm rot="10800000" flipH="1">
              <a:off x="-77566" y="5203241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</p:grpSp>
      <p:sp>
        <p:nvSpPr>
          <p:cNvPr id="120" name="Google Shape;518;p21">
            <a:extLst>
              <a:ext uri="{FF2B5EF4-FFF2-40B4-BE49-F238E27FC236}">
                <a16:creationId xmlns:a16="http://schemas.microsoft.com/office/drawing/2014/main" id="{64A5D5A1-B0B7-4ACF-8245-D7F1D7364ADC}"/>
              </a:ext>
            </a:extLst>
          </p:cNvPr>
          <p:cNvSpPr txBox="1"/>
          <p:nvPr/>
        </p:nvSpPr>
        <p:spPr>
          <a:xfrm>
            <a:off x="479732" y="2576833"/>
            <a:ext cx="1458994" cy="98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Pollo o Pastor    $3.50</a:t>
            </a:r>
          </a:p>
          <a:p>
            <a:pPr algn="ctr"/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Res o Mixto        $3.50</a:t>
            </a:r>
            <a:endParaRPr sz="1452" dirty="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22" name="Google Shape;518;p21">
            <a:extLst>
              <a:ext uri="{FF2B5EF4-FFF2-40B4-BE49-F238E27FC236}">
                <a16:creationId xmlns:a16="http://schemas.microsoft.com/office/drawing/2014/main" id="{FEEA8FD4-A345-4757-8368-64FDB81F3221}"/>
              </a:ext>
            </a:extLst>
          </p:cNvPr>
          <p:cNvSpPr txBox="1"/>
          <p:nvPr/>
        </p:nvSpPr>
        <p:spPr>
          <a:xfrm>
            <a:off x="2679191" y="2576833"/>
            <a:ext cx="1458994" cy="98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Pollo o Pastor    $3.50</a:t>
            </a:r>
          </a:p>
          <a:p>
            <a:pPr algn="ctr"/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Res o Mixto        $3.50</a:t>
            </a:r>
            <a:endParaRPr sz="1452" dirty="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23" name="Google Shape;518;p21">
            <a:extLst>
              <a:ext uri="{FF2B5EF4-FFF2-40B4-BE49-F238E27FC236}">
                <a16:creationId xmlns:a16="http://schemas.microsoft.com/office/drawing/2014/main" id="{263BB8CD-736A-4662-AFDF-9EA51C9F15F6}"/>
              </a:ext>
            </a:extLst>
          </p:cNvPr>
          <p:cNvSpPr txBox="1"/>
          <p:nvPr/>
        </p:nvSpPr>
        <p:spPr>
          <a:xfrm>
            <a:off x="5014116" y="2576832"/>
            <a:ext cx="1458994" cy="98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Pollo o Pastor    $4.00</a:t>
            </a:r>
          </a:p>
          <a:p>
            <a:pPr algn="ctr"/>
            <a:r>
              <a:rPr lang="en" sz="1452" dirty="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Res o Mixto        $4.00</a:t>
            </a:r>
            <a:endParaRPr sz="1452" dirty="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0E5FCDE-C991-4A1A-8ECC-52D30A7B9B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1582" y="3665152"/>
            <a:ext cx="1940673" cy="148539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85922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97EB9C-8605-4AF3-9489-28D8B7524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660" t="20881" r="9545"/>
          <a:stretch/>
        </p:blipFill>
        <p:spPr>
          <a:xfrm>
            <a:off x="837701" y="4949097"/>
            <a:ext cx="2081483" cy="162276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363345" y="1456686"/>
            <a:ext cx="1785044" cy="106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3EFCA"/>
              </a:buClr>
              <a:buSzPts val="3500"/>
            </a:pPr>
            <a:r>
              <a:rPr lang="en-US" sz="3175" dirty="0">
                <a:solidFill>
                  <a:srgbClr val="F3EFCA"/>
                </a:solidFill>
                <a:latin typeface="Londrina Solid Black"/>
                <a:sym typeface="Londrina Solid Black"/>
              </a:rPr>
              <a:t>          PARA </a:t>
            </a:r>
          </a:p>
          <a:p>
            <a:pPr lvl="0" algn="ctr">
              <a:buClr>
                <a:srgbClr val="F3EFCA"/>
              </a:buClr>
              <a:buSzPts val="3500"/>
            </a:pPr>
            <a:r>
              <a:rPr lang="en-US" sz="3175" dirty="0">
                <a:solidFill>
                  <a:srgbClr val="F3EFCA"/>
                </a:solidFill>
                <a:latin typeface="Londrina Solid Black"/>
                <a:sym typeface="Londrina Solid Black"/>
              </a:rPr>
              <a:t>LOS </a:t>
            </a:r>
          </a:p>
        </p:txBody>
      </p:sp>
      <p:sp>
        <p:nvSpPr>
          <p:cNvPr id="6" name="Google Shape;660;p22"/>
          <p:cNvSpPr txBox="1">
            <a:spLocks noGrp="1"/>
          </p:cNvSpPr>
          <p:nvPr>
            <p:ph type="title"/>
          </p:nvPr>
        </p:nvSpPr>
        <p:spPr>
          <a:xfrm>
            <a:off x="191136" y="2526210"/>
            <a:ext cx="2280720" cy="489878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algn="ctr"/>
            <a:r>
              <a:rPr lang="en" sz="4899" dirty="0"/>
              <a:t>PEQUES</a:t>
            </a:r>
            <a:endParaRPr sz="4899" dirty="0"/>
          </a:p>
        </p:txBody>
      </p:sp>
      <p:grpSp>
        <p:nvGrpSpPr>
          <p:cNvPr id="7" name="Google Shape;662;p22"/>
          <p:cNvGrpSpPr/>
          <p:nvPr/>
        </p:nvGrpSpPr>
        <p:grpSpPr>
          <a:xfrm>
            <a:off x="468093" y="1442555"/>
            <a:ext cx="414734" cy="860276"/>
            <a:chOff x="6341979" y="5342873"/>
            <a:chExt cx="718252" cy="1503560"/>
          </a:xfrm>
        </p:grpSpPr>
        <p:sp>
          <p:nvSpPr>
            <p:cNvPr id="8" name="Google Shape;663;p22"/>
            <p:cNvSpPr/>
            <p:nvPr/>
          </p:nvSpPr>
          <p:spPr>
            <a:xfrm>
              <a:off x="6341979" y="5533826"/>
              <a:ext cx="171137" cy="606932"/>
            </a:xfrm>
            <a:custGeom>
              <a:avLst/>
              <a:gdLst/>
              <a:ahLst/>
              <a:cxnLst/>
              <a:rect l="l" t="t" r="r" b="b"/>
              <a:pathLst>
                <a:path w="3550" h="12590" extrusionOk="0">
                  <a:moveTo>
                    <a:pt x="1775" y="1"/>
                  </a:moveTo>
                  <a:cubicBezTo>
                    <a:pt x="796" y="1"/>
                    <a:pt x="1" y="796"/>
                    <a:pt x="1" y="1775"/>
                  </a:cubicBezTo>
                  <a:lnTo>
                    <a:pt x="1" y="10815"/>
                  </a:lnTo>
                  <a:cubicBezTo>
                    <a:pt x="1" y="11794"/>
                    <a:pt x="796" y="12589"/>
                    <a:pt x="1775" y="12589"/>
                  </a:cubicBezTo>
                  <a:cubicBezTo>
                    <a:pt x="2754" y="12589"/>
                    <a:pt x="3549" y="11794"/>
                    <a:pt x="3549" y="10815"/>
                  </a:cubicBezTo>
                  <a:lnTo>
                    <a:pt x="3549" y="1775"/>
                  </a:lnTo>
                  <a:cubicBezTo>
                    <a:pt x="3549" y="796"/>
                    <a:pt x="2754" y="1"/>
                    <a:pt x="1775" y="1"/>
                  </a:cubicBez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9" name="Google Shape;664;p22"/>
            <p:cNvSpPr/>
            <p:nvPr/>
          </p:nvSpPr>
          <p:spPr>
            <a:xfrm>
              <a:off x="6344196" y="5970351"/>
              <a:ext cx="396025" cy="170414"/>
            </a:xfrm>
            <a:custGeom>
              <a:avLst/>
              <a:gdLst/>
              <a:ahLst/>
              <a:cxnLst/>
              <a:rect l="l" t="t" r="r" b="b"/>
              <a:pathLst>
                <a:path w="8215" h="3535" extrusionOk="0">
                  <a:moveTo>
                    <a:pt x="1760" y="1"/>
                  </a:moveTo>
                  <a:cubicBezTo>
                    <a:pt x="781" y="1"/>
                    <a:pt x="1" y="796"/>
                    <a:pt x="1" y="1775"/>
                  </a:cubicBezTo>
                  <a:cubicBezTo>
                    <a:pt x="1" y="2754"/>
                    <a:pt x="781" y="3534"/>
                    <a:pt x="1760" y="3534"/>
                  </a:cubicBezTo>
                  <a:lnTo>
                    <a:pt x="8214" y="3534"/>
                  </a:lnTo>
                  <a:lnTo>
                    <a:pt x="8214" y="1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0" name="Google Shape;665;p22"/>
            <p:cNvSpPr/>
            <p:nvPr/>
          </p:nvSpPr>
          <p:spPr>
            <a:xfrm>
              <a:off x="6934120" y="5833199"/>
              <a:ext cx="126111" cy="447655"/>
            </a:xfrm>
            <a:custGeom>
              <a:avLst/>
              <a:gdLst/>
              <a:ahLst/>
              <a:cxnLst/>
              <a:rect l="l" t="t" r="r" b="b"/>
              <a:pathLst>
                <a:path w="2616" h="9286" extrusionOk="0">
                  <a:moveTo>
                    <a:pt x="1315" y="1"/>
                  </a:moveTo>
                  <a:cubicBezTo>
                    <a:pt x="597" y="1"/>
                    <a:pt x="0" y="597"/>
                    <a:pt x="0" y="1316"/>
                  </a:cubicBezTo>
                  <a:lnTo>
                    <a:pt x="0" y="7985"/>
                  </a:lnTo>
                  <a:cubicBezTo>
                    <a:pt x="0" y="8704"/>
                    <a:pt x="597" y="9285"/>
                    <a:pt x="1315" y="9285"/>
                  </a:cubicBezTo>
                  <a:cubicBezTo>
                    <a:pt x="2034" y="9285"/>
                    <a:pt x="2616" y="8704"/>
                    <a:pt x="2616" y="7985"/>
                  </a:cubicBezTo>
                  <a:lnTo>
                    <a:pt x="2616" y="1316"/>
                  </a:lnTo>
                  <a:cubicBezTo>
                    <a:pt x="2616" y="597"/>
                    <a:pt x="2034" y="1"/>
                    <a:pt x="1315" y="1"/>
                  </a:cubicBez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1" name="Google Shape;666;p22"/>
            <p:cNvSpPr/>
            <p:nvPr/>
          </p:nvSpPr>
          <p:spPr>
            <a:xfrm>
              <a:off x="6766693" y="6155470"/>
              <a:ext cx="292041" cy="126111"/>
            </a:xfrm>
            <a:custGeom>
              <a:avLst/>
              <a:gdLst/>
              <a:ahLst/>
              <a:cxnLst/>
              <a:rect l="l" t="t" r="r" b="b"/>
              <a:pathLst>
                <a:path w="6058" h="2616" extrusionOk="0">
                  <a:moveTo>
                    <a:pt x="1" y="0"/>
                  </a:moveTo>
                  <a:lnTo>
                    <a:pt x="1" y="2616"/>
                  </a:lnTo>
                  <a:lnTo>
                    <a:pt x="4758" y="2616"/>
                  </a:lnTo>
                  <a:cubicBezTo>
                    <a:pt x="5477" y="2616"/>
                    <a:pt x="6058" y="2019"/>
                    <a:pt x="6058" y="1300"/>
                  </a:cubicBezTo>
                  <a:cubicBezTo>
                    <a:pt x="6058" y="581"/>
                    <a:pt x="5477" y="0"/>
                    <a:pt x="4758" y="0"/>
                  </a:cubicBez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2" name="Google Shape;667;p22"/>
            <p:cNvSpPr/>
            <p:nvPr/>
          </p:nvSpPr>
          <p:spPr>
            <a:xfrm>
              <a:off x="6628817" y="5342873"/>
              <a:ext cx="202086" cy="1304447"/>
            </a:xfrm>
            <a:custGeom>
              <a:avLst/>
              <a:gdLst/>
              <a:ahLst/>
              <a:cxnLst/>
              <a:rect l="l" t="t" r="r" b="b"/>
              <a:pathLst>
                <a:path w="4192" h="27059" extrusionOk="0">
                  <a:moveTo>
                    <a:pt x="2096" y="0"/>
                  </a:moveTo>
                  <a:cubicBezTo>
                    <a:pt x="934" y="0"/>
                    <a:pt x="1" y="949"/>
                    <a:pt x="1" y="2096"/>
                  </a:cubicBezTo>
                  <a:lnTo>
                    <a:pt x="1" y="24963"/>
                  </a:lnTo>
                  <a:cubicBezTo>
                    <a:pt x="1" y="26110"/>
                    <a:pt x="934" y="27058"/>
                    <a:pt x="2096" y="27058"/>
                  </a:cubicBezTo>
                  <a:cubicBezTo>
                    <a:pt x="3259" y="27058"/>
                    <a:pt x="4192" y="26110"/>
                    <a:pt x="4192" y="24963"/>
                  </a:cubicBezTo>
                  <a:lnTo>
                    <a:pt x="4192" y="2096"/>
                  </a:lnTo>
                  <a:cubicBezTo>
                    <a:pt x="4192" y="949"/>
                    <a:pt x="3259" y="0"/>
                    <a:pt x="2096" y="0"/>
                  </a:cubicBez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3" name="Google Shape;668;p22"/>
            <p:cNvSpPr/>
            <p:nvPr/>
          </p:nvSpPr>
          <p:spPr>
            <a:xfrm>
              <a:off x="6516010" y="6493169"/>
              <a:ext cx="436567" cy="353265"/>
            </a:xfrm>
            <a:custGeom>
              <a:avLst/>
              <a:gdLst/>
              <a:ahLst/>
              <a:cxnLst/>
              <a:rect l="l" t="t" r="r" b="b"/>
              <a:pathLst>
                <a:path w="9056" h="7328" extrusionOk="0">
                  <a:moveTo>
                    <a:pt x="0" y="1"/>
                  </a:moveTo>
                  <a:cubicBezTo>
                    <a:pt x="0" y="2081"/>
                    <a:pt x="1683" y="7327"/>
                    <a:pt x="3763" y="7327"/>
                  </a:cubicBezTo>
                  <a:lnTo>
                    <a:pt x="5293" y="7327"/>
                  </a:lnTo>
                  <a:cubicBezTo>
                    <a:pt x="7373" y="7327"/>
                    <a:pt x="9055" y="2081"/>
                    <a:pt x="9055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14" name="Google Shape;669;p22"/>
            <p:cNvSpPr/>
            <p:nvPr/>
          </p:nvSpPr>
          <p:spPr>
            <a:xfrm>
              <a:off x="6482843" y="6447467"/>
              <a:ext cx="499237" cy="80410"/>
            </a:xfrm>
            <a:custGeom>
              <a:avLst/>
              <a:gdLst/>
              <a:ahLst/>
              <a:cxnLst/>
              <a:rect l="l" t="t" r="r" b="b"/>
              <a:pathLst>
                <a:path w="10356" h="1668" extrusionOk="0">
                  <a:moveTo>
                    <a:pt x="841" y="0"/>
                  </a:moveTo>
                  <a:cubicBezTo>
                    <a:pt x="367" y="0"/>
                    <a:pt x="0" y="383"/>
                    <a:pt x="0" y="841"/>
                  </a:cubicBezTo>
                  <a:cubicBezTo>
                    <a:pt x="0" y="1300"/>
                    <a:pt x="367" y="1667"/>
                    <a:pt x="841" y="1667"/>
                  </a:cubicBezTo>
                  <a:lnTo>
                    <a:pt x="9514" y="1667"/>
                  </a:lnTo>
                  <a:cubicBezTo>
                    <a:pt x="9988" y="1667"/>
                    <a:pt x="10355" y="1300"/>
                    <a:pt x="10355" y="841"/>
                  </a:cubicBezTo>
                  <a:cubicBezTo>
                    <a:pt x="10355" y="383"/>
                    <a:pt x="9988" y="0"/>
                    <a:pt x="9514" y="0"/>
                  </a:cubicBezTo>
                  <a:close/>
                </a:path>
              </a:pathLst>
            </a:custGeom>
            <a:solidFill>
              <a:srgbClr val="EB6D72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</p:grpSp>
      <p:sp>
        <p:nvSpPr>
          <p:cNvPr id="18" name="Rectángulo 17"/>
          <p:cNvSpPr/>
          <p:nvPr/>
        </p:nvSpPr>
        <p:spPr>
          <a:xfrm>
            <a:off x="4138095" y="6821964"/>
            <a:ext cx="1755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3EFCA"/>
              </a:buClr>
              <a:buSzPts val="2200"/>
            </a:pPr>
            <a:r>
              <a:rPr lang="en-US" sz="2400" b="1" dirty="0">
                <a:solidFill>
                  <a:srgbClr val="C00000"/>
                </a:solidFill>
                <a:latin typeface="Londrina Solid"/>
                <a:sym typeface="Londrina Solid"/>
              </a:rPr>
              <a:t>PAPAS FRITAS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724291" y="3423302"/>
            <a:ext cx="2459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3EFCA"/>
              </a:buClr>
              <a:buSzPts val="2200"/>
            </a:pPr>
            <a:r>
              <a:rPr lang="en-US" sz="2400" b="1" dirty="0">
                <a:solidFill>
                  <a:srgbClr val="C00000"/>
                </a:solidFill>
                <a:latin typeface="Londrina Solid"/>
                <a:sym typeface="Londrina Solid"/>
              </a:rPr>
              <a:t>HOT-DOGS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660779" y="3423302"/>
            <a:ext cx="24780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3EFCA"/>
              </a:buClr>
              <a:buSzPts val="2200"/>
            </a:pPr>
            <a:r>
              <a:rPr lang="en-US" sz="2400" b="1" dirty="0">
                <a:solidFill>
                  <a:srgbClr val="C00000"/>
                </a:solidFill>
                <a:latin typeface="Londrina Solid"/>
                <a:sym typeface="Londrina Solid"/>
              </a:rPr>
              <a:t>HAMBURGUESAS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633533" y="6821964"/>
            <a:ext cx="2649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3EFCA"/>
              </a:buClr>
              <a:buSzPts val="2200"/>
            </a:pPr>
            <a:r>
              <a:rPr lang="en-US" sz="2400" b="1" dirty="0">
                <a:solidFill>
                  <a:srgbClr val="C00000"/>
                </a:solidFill>
                <a:latin typeface="Londrina Solid"/>
                <a:sym typeface="Londrina Solid"/>
              </a:rPr>
              <a:t>NACHO TRADICIONAL</a:t>
            </a:r>
          </a:p>
        </p:txBody>
      </p:sp>
      <p:sp>
        <p:nvSpPr>
          <p:cNvPr id="22" name="Google Shape;680;p22"/>
          <p:cNvSpPr txBox="1"/>
          <p:nvPr/>
        </p:nvSpPr>
        <p:spPr>
          <a:xfrm>
            <a:off x="660779" y="3876453"/>
            <a:ext cx="2466837" cy="93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 defTabSz="715963"/>
            <a:r>
              <a:rPr lang="en" sz="1200" u="sng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Res o Pollo</a:t>
            </a:r>
            <a:endParaRPr lang="en" sz="1200" dirty="0">
              <a:solidFill>
                <a:schemeClr val="dk1"/>
              </a:solidFill>
              <a:latin typeface="Nunito" panose="020B0604020202020204" charset="0"/>
              <a:ea typeface="Nunito"/>
              <a:cs typeface="Nunito"/>
              <a:sym typeface="Nunito ExtraBold"/>
            </a:endParaRPr>
          </a:p>
          <a:p>
            <a:pPr algn="ctr" defTabSz="715963"/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Sencilla 		$2.25</a:t>
            </a:r>
          </a:p>
          <a:p>
            <a:pPr algn="ctr" defTabSz="715963"/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Sencilla c/ Papas 	$3.00</a:t>
            </a:r>
          </a:p>
          <a:p>
            <a:pPr algn="ctr" defTabSz="715963"/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Doble 		$3.25</a:t>
            </a:r>
          </a:p>
          <a:p>
            <a:pPr algn="ctr" defTabSz="715963"/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Doble c/ Papas 	$4.00</a:t>
            </a:r>
            <a:endParaRPr sz="1200" dirty="0">
              <a:solidFill>
                <a:schemeClr val="dk1"/>
              </a:solidFill>
              <a:latin typeface="Nunito" panose="020B0604020202020204" charset="0"/>
              <a:ea typeface="Nunito"/>
              <a:cs typeface="Nunito"/>
              <a:sym typeface="Nunito"/>
            </a:endParaRPr>
          </a:p>
        </p:txBody>
      </p:sp>
      <p:sp>
        <p:nvSpPr>
          <p:cNvPr id="23" name="Google Shape;680;p22"/>
          <p:cNvSpPr txBox="1"/>
          <p:nvPr/>
        </p:nvSpPr>
        <p:spPr>
          <a:xfrm>
            <a:off x="3713372" y="3902790"/>
            <a:ext cx="2470179" cy="93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 defTabSz="715963"/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Tradicional 	$1.25</a:t>
            </a:r>
          </a:p>
          <a:p>
            <a:pPr algn="ctr" defTabSz="715963"/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Con papas 	$2.00</a:t>
            </a:r>
          </a:p>
          <a:p>
            <a:pPr algn="ctr" defTabSz="715963"/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Chili-dog 		$1.50</a:t>
            </a:r>
          </a:p>
          <a:p>
            <a:pPr algn="ctr" defTabSz="715963"/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Con papas 	$2.25</a:t>
            </a:r>
          </a:p>
        </p:txBody>
      </p:sp>
      <p:sp>
        <p:nvSpPr>
          <p:cNvPr id="24" name="Google Shape;680;p22"/>
          <p:cNvSpPr txBox="1"/>
          <p:nvPr/>
        </p:nvSpPr>
        <p:spPr>
          <a:xfrm>
            <a:off x="4154769" y="7240835"/>
            <a:ext cx="1689970" cy="550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" sz="11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Tradicional	$2.00</a:t>
            </a:r>
          </a:p>
          <a:p>
            <a:pPr algn="ctr">
              <a:lnSpc>
                <a:spcPct val="150000"/>
              </a:lnSpc>
            </a:pPr>
            <a:r>
              <a:rPr lang="en" sz="11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c/ Chilicarne 	$2.50</a:t>
            </a:r>
          </a:p>
        </p:txBody>
      </p:sp>
      <p:sp>
        <p:nvSpPr>
          <p:cNvPr id="26" name="Google Shape;680;p22"/>
          <p:cNvSpPr txBox="1"/>
          <p:nvPr/>
        </p:nvSpPr>
        <p:spPr>
          <a:xfrm>
            <a:off x="2458420" y="1614341"/>
            <a:ext cx="1723419" cy="4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Tradicional          $2.50</a:t>
            </a:r>
            <a:endParaRPr sz="1200" dirty="0">
              <a:solidFill>
                <a:schemeClr val="dk1"/>
              </a:solidFill>
              <a:latin typeface="Nunito" panose="020B0604020202020204" charset="0"/>
              <a:ea typeface="Nunito"/>
              <a:cs typeface="Nunito"/>
              <a:sym typeface="Nunito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444344" y="1336984"/>
            <a:ext cx="1692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3EFCA"/>
              </a:buClr>
              <a:buSzPts val="2200"/>
            </a:pPr>
            <a:r>
              <a:rPr lang="en-US" sz="2400" b="1" dirty="0">
                <a:solidFill>
                  <a:srgbClr val="C00000"/>
                </a:solidFill>
                <a:latin typeface="Londrina Solid"/>
                <a:sym typeface="Londrina Solid"/>
              </a:rPr>
              <a:t>QUESADILLA</a:t>
            </a:r>
          </a:p>
        </p:txBody>
      </p:sp>
      <p:sp>
        <p:nvSpPr>
          <p:cNvPr id="29" name="Google Shape;680;p22"/>
          <p:cNvSpPr txBox="1"/>
          <p:nvPr/>
        </p:nvSpPr>
        <p:spPr>
          <a:xfrm>
            <a:off x="675460" y="7203475"/>
            <a:ext cx="2463336" cy="62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" sz="11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Tradicional 		$2.50</a:t>
            </a:r>
          </a:p>
          <a:p>
            <a:pPr algn="ctr">
              <a:lnSpc>
                <a:spcPct val="150000"/>
              </a:lnSpc>
            </a:pPr>
            <a:r>
              <a:rPr lang="en" sz="11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Chilicarne o Queso (extra)	$0.50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32" y="2044847"/>
            <a:ext cx="1613448" cy="1137574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0" y="7871332"/>
            <a:ext cx="2463336" cy="162107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25" y="7871332"/>
            <a:ext cx="2459261" cy="1621071"/>
          </a:xfrm>
          <a:prstGeom prst="rect">
            <a:avLst/>
          </a:prstGeom>
          <a:ln>
            <a:solidFill>
              <a:srgbClr val="FFFFFF"/>
            </a:solidFill>
          </a:ln>
        </p:spPr>
      </p:pic>
      <p:grpSp>
        <p:nvGrpSpPr>
          <p:cNvPr id="28" name="Google Shape;800;p23"/>
          <p:cNvGrpSpPr/>
          <p:nvPr/>
        </p:nvGrpSpPr>
        <p:grpSpPr>
          <a:xfrm>
            <a:off x="-354420" y="373137"/>
            <a:ext cx="7536864" cy="814385"/>
            <a:chOff x="-379157" y="5203241"/>
            <a:chExt cx="8307997" cy="897709"/>
          </a:xfrm>
        </p:grpSpPr>
        <p:sp>
          <p:nvSpPr>
            <p:cNvPr id="35" name="Google Shape;801;p23"/>
            <p:cNvSpPr/>
            <p:nvPr/>
          </p:nvSpPr>
          <p:spPr>
            <a:xfrm>
              <a:off x="6570582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6" name="Google Shape;802;p23"/>
            <p:cNvSpPr/>
            <p:nvPr/>
          </p:nvSpPr>
          <p:spPr>
            <a:xfrm>
              <a:off x="7436256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7" name="Google Shape;803;p23"/>
            <p:cNvSpPr/>
            <p:nvPr/>
          </p:nvSpPr>
          <p:spPr>
            <a:xfrm>
              <a:off x="5705631" y="54041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8" name="Google Shape;804;p23"/>
            <p:cNvSpPr/>
            <p:nvPr/>
          </p:nvSpPr>
          <p:spPr>
            <a:xfrm>
              <a:off x="4839957" y="5404101"/>
              <a:ext cx="492632" cy="491861"/>
            </a:xfrm>
            <a:custGeom>
              <a:avLst/>
              <a:gdLst/>
              <a:ahLst/>
              <a:cxnLst/>
              <a:rect l="l" t="t" r="r" b="b"/>
              <a:pathLst>
                <a:path w="10219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39" name="Google Shape;805;p23"/>
            <p:cNvSpPr/>
            <p:nvPr/>
          </p:nvSpPr>
          <p:spPr>
            <a:xfrm>
              <a:off x="3975054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7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0" name="Google Shape;806;p23"/>
            <p:cNvSpPr/>
            <p:nvPr/>
          </p:nvSpPr>
          <p:spPr>
            <a:xfrm>
              <a:off x="3109380" y="5404101"/>
              <a:ext cx="492584" cy="491861"/>
            </a:xfrm>
            <a:custGeom>
              <a:avLst/>
              <a:gdLst/>
              <a:ahLst/>
              <a:cxnLst/>
              <a:rect l="l" t="t" r="r" b="b"/>
              <a:pathLst>
                <a:path w="10218" h="10203" fill="none" extrusionOk="0">
                  <a:moveTo>
                    <a:pt x="10218" y="5109"/>
                  </a:moveTo>
                  <a:lnTo>
                    <a:pt x="5109" y="10202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1" name="Google Shape;807;p23"/>
            <p:cNvSpPr/>
            <p:nvPr/>
          </p:nvSpPr>
          <p:spPr>
            <a:xfrm>
              <a:off x="2243705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2" name="Google Shape;808;p23"/>
            <p:cNvSpPr/>
            <p:nvPr/>
          </p:nvSpPr>
          <p:spPr>
            <a:xfrm>
              <a:off x="1378754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0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3" name="Google Shape;809;p23"/>
            <p:cNvSpPr/>
            <p:nvPr/>
          </p:nvSpPr>
          <p:spPr>
            <a:xfrm>
              <a:off x="513080" y="5404101"/>
              <a:ext cx="492584" cy="492584"/>
            </a:xfrm>
            <a:custGeom>
              <a:avLst/>
              <a:gdLst/>
              <a:ahLst/>
              <a:cxnLst/>
              <a:rect l="l" t="t" r="r" b="b"/>
              <a:pathLst>
                <a:path w="10218" h="10218" fill="none" extrusionOk="0">
                  <a:moveTo>
                    <a:pt x="10218" y="5109"/>
                  </a:moveTo>
                  <a:lnTo>
                    <a:pt x="5109" y="10218"/>
                  </a:lnTo>
                  <a:lnTo>
                    <a:pt x="1" y="5109"/>
                  </a:lnTo>
                  <a:lnTo>
                    <a:pt x="5109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4" name="Google Shape;810;p23"/>
            <p:cNvSpPr/>
            <p:nvPr/>
          </p:nvSpPr>
          <p:spPr>
            <a:xfrm>
              <a:off x="6701081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5" name="Google Shape;811;p23"/>
            <p:cNvSpPr/>
            <p:nvPr/>
          </p:nvSpPr>
          <p:spPr>
            <a:xfrm>
              <a:off x="7566756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6" name="Google Shape;812;p23"/>
            <p:cNvSpPr/>
            <p:nvPr/>
          </p:nvSpPr>
          <p:spPr>
            <a:xfrm>
              <a:off x="5836130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7" name="Google Shape;813;p23"/>
            <p:cNvSpPr/>
            <p:nvPr/>
          </p:nvSpPr>
          <p:spPr>
            <a:xfrm>
              <a:off x="4970504" y="5533877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8" name="Google Shape;814;p23"/>
            <p:cNvSpPr/>
            <p:nvPr/>
          </p:nvSpPr>
          <p:spPr>
            <a:xfrm>
              <a:off x="4104830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8"/>
                  </a:lnTo>
                  <a:lnTo>
                    <a:pt x="4818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49" name="Google Shape;815;p23"/>
            <p:cNvSpPr/>
            <p:nvPr/>
          </p:nvSpPr>
          <p:spPr>
            <a:xfrm>
              <a:off x="3239879" y="5534601"/>
              <a:ext cx="231589" cy="231589"/>
            </a:xfrm>
            <a:custGeom>
              <a:avLst/>
              <a:gdLst/>
              <a:ahLst/>
              <a:cxnLst/>
              <a:rect l="l" t="t" r="r" b="b"/>
              <a:pathLst>
                <a:path w="4804" h="4804" extrusionOk="0">
                  <a:moveTo>
                    <a:pt x="2402" y="0"/>
                  </a:moveTo>
                  <a:lnTo>
                    <a:pt x="0" y="2402"/>
                  </a:lnTo>
                  <a:lnTo>
                    <a:pt x="2402" y="4803"/>
                  </a:lnTo>
                  <a:lnTo>
                    <a:pt x="4803" y="2402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0" name="Google Shape;816;p23"/>
            <p:cNvSpPr/>
            <p:nvPr/>
          </p:nvSpPr>
          <p:spPr>
            <a:xfrm>
              <a:off x="2374205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1" name="Google Shape;817;p23"/>
            <p:cNvSpPr/>
            <p:nvPr/>
          </p:nvSpPr>
          <p:spPr>
            <a:xfrm>
              <a:off x="1509254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2" name="Google Shape;818;p23"/>
            <p:cNvSpPr/>
            <p:nvPr/>
          </p:nvSpPr>
          <p:spPr>
            <a:xfrm>
              <a:off x="643580" y="5533877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8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3" name="Google Shape;819;p23"/>
            <p:cNvSpPr/>
            <p:nvPr/>
          </p:nvSpPr>
          <p:spPr>
            <a:xfrm>
              <a:off x="-379157" y="5404101"/>
              <a:ext cx="492632" cy="492584"/>
            </a:xfrm>
            <a:custGeom>
              <a:avLst/>
              <a:gdLst/>
              <a:ahLst/>
              <a:cxnLst/>
              <a:rect l="l" t="t" r="r" b="b"/>
              <a:pathLst>
                <a:path w="10219" h="10218" fill="none" extrusionOk="0">
                  <a:moveTo>
                    <a:pt x="10218" y="5109"/>
                  </a:moveTo>
                  <a:lnTo>
                    <a:pt x="5110" y="10218"/>
                  </a:lnTo>
                  <a:lnTo>
                    <a:pt x="1" y="5109"/>
                  </a:lnTo>
                  <a:lnTo>
                    <a:pt x="5110" y="0"/>
                  </a:lnTo>
                  <a:close/>
                </a:path>
              </a:pathLst>
            </a:custGeom>
            <a:noFill/>
            <a:ln w="76200" cap="sq" cmpd="sng">
              <a:solidFill>
                <a:schemeClr val="lt2"/>
              </a:solidFill>
              <a:prstDash val="solid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4" name="Google Shape;820;p23"/>
            <p:cNvSpPr/>
            <p:nvPr/>
          </p:nvSpPr>
          <p:spPr>
            <a:xfrm>
              <a:off x="-248609" y="5533877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8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B8E63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5" name="Google Shape;821;p23"/>
            <p:cNvSpPr/>
            <p:nvPr/>
          </p:nvSpPr>
          <p:spPr>
            <a:xfrm>
              <a:off x="7140547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6" name="Google Shape;822;p23"/>
            <p:cNvSpPr/>
            <p:nvPr/>
          </p:nvSpPr>
          <p:spPr>
            <a:xfrm>
              <a:off x="6273427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7" name="Google Shape;823;p23"/>
            <p:cNvSpPr/>
            <p:nvPr/>
          </p:nvSpPr>
          <p:spPr>
            <a:xfrm>
              <a:off x="5406258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8" name="Google Shape;824;p23"/>
            <p:cNvSpPr/>
            <p:nvPr/>
          </p:nvSpPr>
          <p:spPr>
            <a:xfrm>
              <a:off x="4539138" y="57366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59" name="Google Shape;825;p23"/>
            <p:cNvSpPr/>
            <p:nvPr/>
          </p:nvSpPr>
          <p:spPr>
            <a:xfrm>
              <a:off x="3671969" y="5736641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0" name="Google Shape;826;p23"/>
            <p:cNvSpPr/>
            <p:nvPr/>
          </p:nvSpPr>
          <p:spPr>
            <a:xfrm>
              <a:off x="2804848" y="5736641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1" name="Google Shape;827;p23"/>
            <p:cNvSpPr/>
            <p:nvPr/>
          </p:nvSpPr>
          <p:spPr>
            <a:xfrm>
              <a:off x="1937680" y="57366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2" name="Google Shape;828;p23"/>
            <p:cNvSpPr/>
            <p:nvPr/>
          </p:nvSpPr>
          <p:spPr>
            <a:xfrm>
              <a:off x="1070511" y="5736641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3" name="Google Shape;829;p23"/>
            <p:cNvSpPr/>
            <p:nvPr/>
          </p:nvSpPr>
          <p:spPr>
            <a:xfrm>
              <a:off x="203391" y="5736641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4" name="Google Shape;830;p23"/>
            <p:cNvSpPr/>
            <p:nvPr/>
          </p:nvSpPr>
          <p:spPr>
            <a:xfrm>
              <a:off x="-77566" y="6100902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5" name="Google Shape;831;p23"/>
            <p:cNvSpPr/>
            <p:nvPr/>
          </p:nvSpPr>
          <p:spPr>
            <a:xfrm rot="10800000" flipH="1">
              <a:off x="7140547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4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6" name="Google Shape;832;p23"/>
            <p:cNvSpPr/>
            <p:nvPr/>
          </p:nvSpPr>
          <p:spPr>
            <a:xfrm rot="10800000" flipH="1">
              <a:off x="6273427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7" name="Google Shape;833;p23"/>
            <p:cNvSpPr/>
            <p:nvPr/>
          </p:nvSpPr>
          <p:spPr>
            <a:xfrm rot="10800000" flipH="1">
              <a:off x="5406258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8" name="Google Shape;834;p23"/>
            <p:cNvSpPr/>
            <p:nvPr/>
          </p:nvSpPr>
          <p:spPr>
            <a:xfrm rot="10800000" flipH="1">
              <a:off x="4539138" y="5335238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69" name="Google Shape;835;p23"/>
            <p:cNvSpPr/>
            <p:nvPr/>
          </p:nvSpPr>
          <p:spPr>
            <a:xfrm rot="10800000" flipH="1">
              <a:off x="3671969" y="5335238"/>
              <a:ext cx="231589" cy="232312"/>
            </a:xfrm>
            <a:custGeom>
              <a:avLst/>
              <a:gdLst/>
              <a:ahLst/>
              <a:cxnLst/>
              <a:rect l="l" t="t" r="r" b="b"/>
              <a:pathLst>
                <a:path w="4804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03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70" name="Google Shape;836;p23"/>
            <p:cNvSpPr/>
            <p:nvPr/>
          </p:nvSpPr>
          <p:spPr>
            <a:xfrm rot="10800000" flipH="1">
              <a:off x="2804848" y="5335238"/>
              <a:ext cx="231541" cy="232312"/>
            </a:xfrm>
            <a:custGeom>
              <a:avLst/>
              <a:gdLst/>
              <a:ahLst/>
              <a:cxnLst/>
              <a:rect l="l" t="t" r="r" b="b"/>
              <a:pathLst>
                <a:path w="4803" h="4819" extrusionOk="0">
                  <a:moveTo>
                    <a:pt x="2401" y="0"/>
                  </a:moveTo>
                  <a:lnTo>
                    <a:pt x="0" y="2417"/>
                  </a:lnTo>
                  <a:lnTo>
                    <a:pt x="2401" y="4819"/>
                  </a:lnTo>
                  <a:lnTo>
                    <a:pt x="4803" y="2417"/>
                  </a:lnTo>
                  <a:lnTo>
                    <a:pt x="2401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71" name="Google Shape;837;p23"/>
            <p:cNvSpPr/>
            <p:nvPr/>
          </p:nvSpPr>
          <p:spPr>
            <a:xfrm rot="10800000" flipH="1">
              <a:off x="1937680" y="5335238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72" name="Google Shape;838;p23"/>
            <p:cNvSpPr/>
            <p:nvPr/>
          </p:nvSpPr>
          <p:spPr>
            <a:xfrm rot="10800000" flipH="1">
              <a:off x="1070511" y="5335238"/>
              <a:ext cx="232360" cy="232312"/>
            </a:xfrm>
            <a:custGeom>
              <a:avLst/>
              <a:gdLst/>
              <a:ahLst/>
              <a:cxnLst/>
              <a:rect l="l" t="t" r="r" b="b"/>
              <a:pathLst>
                <a:path w="4820" h="4819" extrusionOk="0">
                  <a:moveTo>
                    <a:pt x="2402" y="0"/>
                  </a:moveTo>
                  <a:lnTo>
                    <a:pt x="1" y="2417"/>
                  </a:lnTo>
                  <a:lnTo>
                    <a:pt x="2402" y="4819"/>
                  </a:lnTo>
                  <a:lnTo>
                    <a:pt x="4819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73" name="Google Shape;839;p23"/>
            <p:cNvSpPr/>
            <p:nvPr/>
          </p:nvSpPr>
          <p:spPr>
            <a:xfrm rot="10800000" flipH="1">
              <a:off x="203391" y="5335238"/>
              <a:ext cx="232312" cy="232312"/>
            </a:xfrm>
            <a:custGeom>
              <a:avLst/>
              <a:gdLst/>
              <a:ahLst/>
              <a:cxnLst/>
              <a:rect l="l" t="t" r="r" b="b"/>
              <a:pathLst>
                <a:path w="4819" h="4819" extrusionOk="0">
                  <a:moveTo>
                    <a:pt x="2402" y="0"/>
                  </a:moveTo>
                  <a:lnTo>
                    <a:pt x="0" y="2417"/>
                  </a:lnTo>
                  <a:lnTo>
                    <a:pt x="2402" y="4819"/>
                  </a:lnTo>
                  <a:lnTo>
                    <a:pt x="4818" y="2417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5F4894"/>
            </a:solidFill>
            <a:ln>
              <a:noFill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  <p:sp>
          <p:nvSpPr>
            <p:cNvPr id="74" name="Google Shape;840;p23"/>
            <p:cNvSpPr/>
            <p:nvPr/>
          </p:nvSpPr>
          <p:spPr>
            <a:xfrm rot="10800000" flipH="1">
              <a:off x="-77566" y="5203241"/>
              <a:ext cx="7650145" cy="48"/>
            </a:xfrm>
            <a:custGeom>
              <a:avLst/>
              <a:gdLst/>
              <a:ahLst/>
              <a:cxnLst/>
              <a:rect l="l" t="t" r="r" b="b"/>
              <a:pathLst>
                <a:path w="158692" h="1" fill="none" extrusionOk="0">
                  <a:moveTo>
                    <a:pt x="158692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dot"/>
              <a:miter lim="15295"/>
              <a:headEnd type="none" w="sm" len="sm"/>
              <a:tailEnd type="none" w="sm" len="sm"/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endParaRPr sz="1183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46C3D90-D1F3-43A8-A4C3-BC90055FC1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6038" t="32578" r="12034" b="17262"/>
          <a:stretch/>
        </p:blipFill>
        <p:spPr>
          <a:xfrm>
            <a:off x="3910347" y="4933744"/>
            <a:ext cx="1967311" cy="1638119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395DCD46-07A4-4891-BB81-5C5AB54F0B63}"/>
              </a:ext>
            </a:extLst>
          </p:cNvPr>
          <p:cNvSpPr/>
          <p:nvPr/>
        </p:nvSpPr>
        <p:spPr>
          <a:xfrm>
            <a:off x="4042504" y="1367492"/>
            <a:ext cx="27301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F3EFCA"/>
              </a:buClr>
              <a:buSzPts val="2200"/>
            </a:pPr>
            <a:r>
              <a:rPr lang="en-US" sz="2000" b="1" dirty="0">
                <a:solidFill>
                  <a:srgbClr val="C00000"/>
                </a:solidFill>
                <a:latin typeface="Londrina Solid"/>
                <a:sym typeface="Londrina Solid"/>
              </a:rPr>
              <a:t>PIZZA SUPER PERSONAL</a:t>
            </a:r>
          </a:p>
        </p:txBody>
      </p:sp>
      <p:sp>
        <p:nvSpPr>
          <p:cNvPr id="76" name="Google Shape;680;p22">
            <a:extLst>
              <a:ext uri="{FF2B5EF4-FFF2-40B4-BE49-F238E27FC236}">
                <a16:creationId xmlns:a16="http://schemas.microsoft.com/office/drawing/2014/main" id="{016CEDDC-5EC2-44B2-B0C3-E510B391778A}"/>
              </a:ext>
            </a:extLst>
          </p:cNvPr>
          <p:cNvSpPr txBox="1"/>
          <p:nvPr/>
        </p:nvSpPr>
        <p:spPr>
          <a:xfrm>
            <a:off x="4187518" y="1589263"/>
            <a:ext cx="2403005" cy="4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Jamon, Pepperoni, Carne $3.50</a:t>
            </a:r>
            <a:endParaRPr sz="1200" dirty="0">
              <a:solidFill>
                <a:schemeClr val="dk1"/>
              </a:solidFill>
              <a:latin typeface="Nunito" panose="020B0604020202020204" charset="0"/>
              <a:ea typeface="Nunito"/>
              <a:cs typeface="Nunito"/>
              <a:sym typeface="Nunito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F185BCA-E98C-4A61-B714-30CEBC64868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0765" r="25363"/>
          <a:stretch/>
        </p:blipFill>
        <p:spPr>
          <a:xfrm>
            <a:off x="4764953" y="2016501"/>
            <a:ext cx="1303690" cy="1148112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59840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3"/>
          <p:cNvSpPr txBox="1"/>
          <p:nvPr/>
        </p:nvSpPr>
        <p:spPr>
          <a:xfrm>
            <a:off x="4711274" y="1092634"/>
            <a:ext cx="1910506" cy="61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algn="ctr"/>
            <a:r>
              <a:rPr lang="en" sz="2200" b="1" dirty="0">
                <a:solidFill>
                  <a:srgbClr val="C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CARNITA JALAPEÑA</a:t>
            </a:r>
            <a:endParaRPr sz="2200" b="1" dirty="0">
              <a:solidFill>
                <a:srgbClr val="C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731" name="Google Shape;731;p23"/>
          <p:cNvSpPr txBox="1"/>
          <p:nvPr/>
        </p:nvSpPr>
        <p:spPr>
          <a:xfrm>
            <a:off x="2542087" y="1105010"/>
            <a:ext cx="1911778" cy="61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algn="ctr"/>
            <a:r>
              <a:rPr lang="en" sz="2200" b="1" dirty="0">
                <a:solidFill>
                  <a:srgbClr val="C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PECHUGA DE POLLO </a:t>
            </a:r>
            <a:endParaRPr sz="2200" b="1" dirty="0">
              <a:solidFill>
                <a:srgbClr val="C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744" name="Google Shape;744;p23"/>
          <p:cNvSpPr txBox="1"/>
          <p:nvPr/>
        </p:nvSpPr>
        <p:spPr>
          <a:xfrm>
            <a:off x="384200" y="1132737"/>
            <a:ext cx="1930293" cy="56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algn="ctr"/>
            <a:r>
              <a:rPr lang="en" sz="2200" b="1" dirty="0">
                <a:solidFill>
                  <a:srgbClr val="C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CARNE A LA PLANCHA</a:t>
            </a:r>
            <a:endParaRPr sz="2200" b="1" dirty="0">
              <a:solidFill>
                <a:srgbClr val="C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747" name="Google Shape;747;p23"/>
          <p:cNvSpPr txBox="1"/>
          <p:nvPr/>
        </p:nvSpPr>
        <p:spPr>
          <a:xfrm>
            <a:off x="2116419" y="4285702"/>
            <a:ext cx="4226303" cy="11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lvl="0" algn="just"/>
            <a:r>
              <a:rPr lang="es-ES" sz="1400" u="sng" dirty="0">
                <a:solidFill>
                  <a:srgbClr val="F3EFCA"/>
                </a:solidFill>
                <a:latin typeface="Nunito"/>
                <a:ea typeface="Nunito"/>
                <a:cs typeface="Nunito"/>
                <a:sym typeface="Nunito"/>
              </a:rPr>
              <a:t>Típico</a:t>
            </a:r>
            <a:r>
              <a:rPr lang="es-ES" sz="1400" dirty="0">
                <a:solidFill>
                  <a:srgbClr val="F3EFCA"/>
                </a:solidFill>
                <a:latin typeface="Nunito"/>
                <a:ea typeface="Nunito"/>
                <a:cs typeface="Nunito"/>
                <a:sym typeface="Nunito"/>
              </a:rPr>
              <a:t>: Acompañado de casamiento, queso duro, chimol y tortillas fritas.</a:t>
            </a:r>
          </a:p>
          <a:p>
            <a:pPr lvl="0" algn="just"/>
            <a:endParaRPr lang="es-ES" sz="1400" dirty="0">
              <a:solidFill>
                <a:srgbClr val="F3EFCA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just"/>
            <a:r>
              <a:rPr lang="es-ES" sz="1400" u="sng" dirty="0">
                <a:solidFill>
                  <a:srgbClr val="F3EFCA"/>
                </a:solidFill>
                <a:latin typeface="Nunito"/>
                <a:ea typeface="Nunito"/>
                <a:cs typeface="Nunito"/>
                <a:sym typeface="Nunito"/>
              </a:rPr>
              <a:t>Sencillo</a:t>
            </a:r>
            <a:r>
              <a:rPr lang="es-ES" sz="1400" dirty="0">
                <a:solidFill>
                  <a:srgbClr val="F3EFCA"/>
                </a:solidFill>
                <a:latin typeface="Nunito"/>
                <a:ea typeface="Nunito"/>
                <a:cs typeface="Nunito"/>
                <a:sym typeface="Nunito"/>
              </a:rPr>
              <a:t>: Acompañado de papas fritas, queso rallado y tortillas fritas.</a:t>
            </a:r>
          </a:p>
        </p:txBody>
      </p:sp>
      <p:cxnSp>
        <p:nvCxnSpPr>
          <p:cNvPr id="751" name="Google Shape;751;p23"/>
          <p:cNvCxnSpPr/>
          <p:nvPr/>
        </p:nvCxnSpPr>
        <p:spPr>
          <a:xfrm>
            <a:off x="2419839" y="1368922"/>
            <a:ext cx="0" cy="15540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23"/>
          <p:cNvCxnSpPr/>
          <p:nvPr/>
        </p:nvCxnSpPr>
        <p:spPr>
          <a:xfrm>
            <a:off x="4574009" y="1368922"/>
            <a:ext cx="0" cy="15540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23"/>
          <p:cNvSpPr txBox="1"/>
          <p:nvPr/>
        </p:nvSpPr>
        <p:spPr>
          <a:xfrm>
            <a:off x="2445259" y="6144015"/>
            <a:ext cx="2105432" cy="33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algn="ctr"/>
            <a:r>
              <a:rPr lang="en" sz="2200" b="1" dirty="0">
                <a:solidFill>
                  <a:srgbClr val="C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ALITAS DE POLLO</a:t>
            </a:r>
            <a:endParaRPr sz="2200" b="1" dirty="0">
              <a:solidFill>
                <a:srgbClr val="C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774" name="Google Shape;774;p23"/>
          <p:cNvSpPr txBox="1">
            <a:spLocks noGrp="1"/>
          </p:cNvSpPr>
          <p:nvPr>
            <p:ph type="title"/>
          </p:nvPr>
        </p:nvSpPr>
        <p:spPr>
          <a:xfrm>
            <a:off x="278023" y="4258461"/>
            <a:ext cx="1838396" cy="489878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r>
              <a:rPr lang="en" sz="4355" dirty="0">
                <a:solidFill>
                  <a:schemeClr val="lt2"/>
                </a:solidFill>
              </a:rPr>
              <a:t>TIPICOS</a:t>
            </a:r>
            <a:endParaRPr sz="4355" dirty="0">
              <a:solidFill>
                <a:schemeClr val="lt2"/>
              </a:solidFill>
            </a:endParaRPr>
          </a:p>
        </p:txBody>
      </p:sp>
      <p:sp>
        <p:nvSpPr>
          <p:cNvPr id="775" name="Google Shape;775;p23"/>
          <p:cNvSpPr txBox="1">
            <a:spLocks noGrp="1"/>
          </p:cNvSpPr>
          <p:nvPr>
            <p:ph type="title" idx="4294967295"/>
          </p:nvPr>
        </p:nvSpPr>
        <p:spPr>
          <a:xfrm>
            <a:off x="442809" y="3783911"/>
            <a:ext cx="1508825" cy="392719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algn="ctr"/>
            <a:r>
              <a:rPr lang="en" dirty="0">
                <a:solidFill>
                  <a:schemeClr val="lt2"/>
                </a:solidFill>
              </a:rPr>
              <a:t>PLATOS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76" name="Google Shape;776;p23"/>
          <p:cNvSpPr txBox="1">
            <a:spLocks noGrp="1"/>
          </p:cNvSpPr>
          <p:nvPr>
            <p:ph type="title"/>
          </p:nvPr>
        </p:nvSpPr>
        <p:spPr>
          <a:xfrm>
            <a:off x="336379" y="5242509"/>
            <a:ext cx="1780040" cy="489878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r>
              <a:rPr lang="en" sz="4990" dirty="0"/>
              <a:t>$5.00</a:t>
            </a:r>
            <a:endParaRPr sz="4990" dirty="0"/>
          </a:p>
        </p:txBody>
      </p:sp>
      <p:sp>
        <p:nvSpPr>
          <p:cNvPr id="777" name="Google Shape;777;p23"/>
          <p:cNvSpPr txBox="1">
            <a:spLocks noGrp="1"/>
          </p:cNvSpPr>
          <p:nvPr>
            <p:ph type="title" idx="4294967295"/>
          </p:nvPr>
        </p:nvSpPr>
        <p:spPr>
          <a:xfrm>
            <a:off x="417362" y="4803755"/>
            <a:ext cx="1559718" cy="392719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algn="ctr"/>
            <a:r>
              <a:rPr lang="en" sz="2722" dirty="0"/>
              <a:t>TODOS A</a:t>
            </a:r>
            <a:endParaRPr sz="2722" dirty="0"/>
          </a:p>
        </p:txBody>
      </p:sp>
      <p:cxnSp>
        <p:nvCxnSpPr>
          <p:cNvPr id="778" name="Google Shape;778;p23"/>
          <p:cNvCxnSpPr>
            <a:cxnSpLocks/>
          </p:cNvCxnSpPr>
          <p:nvPr/>
        </p:nvCxnSpPr>
        <p:spPr>
          <a:xfrm>
            <a:off x="442809" y="5830651"/>
            <a:ext cx="1648107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79" name="Google Shape;779;p23"/>
          <p:cNvSpPr txBox="1"/>
          <p:nvPr/>
        </p:nvSpPr>
        <p:spPr>
          <a:xfrm>
            <a:off x="4533900" y="5840981"/>
            <a:ext cx="1892005" cy="60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algn="ctr"/>
            <a:r>
              <a:rPr lang="en" sz="2200" b="1" dirty="0">
                <a:solidFill>
                  <a:srgbClr val="C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COSTILLA AHUMADA</a:t>
            </a:r>
            <a:endParaRPr sz="2200" b="1" dirty="0">
              <a:solidFill>
                <a:srgbClr val="C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780" name="Google Shape;780;p23"/>
          <p:cNvSpPr txBox="1"/>
          <p:nvPr/>
        </p:nvSpPr>
        <p:spPr>
          <a:xfrm>
            <a:off x="384200" y="6142110"/>
            <a:ext cx="1793675" cy="33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pPr algn="ctr"/>
            <a:r>
              <a:rPr lang="en" sz="2200" b="1" dirty="0">
                <a:solidFill>
                  <a:srgbClr val="C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CHICHARRONES</a:t>
            </a:r>
            <a:endParaRPr sz="2200" b="1" dirty="0">
              <a:solidFill>
                <a:srgbClr val="C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cxnSp>
        <p:nvCxnSpPr>
          <p:cNvPr id="799" name="Google Shape;799;p23"/>
          <p:cNvCxnSpPr/>
          <p:nvPr/>
        </p:nvCxnSpPr>
        <p:spPr>
          <a:xfrm>
            <a:off x="4472915" y="6693275"/>
            <a:ext cx="0" cy="22779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00"/>
          <a:stretch/>
        </p:blipFill>
        <p:spPr>
          <a:xfrm>
            <a:off x="2542086" y="1852686"/>
            <a:ext cx="1894659" cy="158229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5" name="Rectángulo 174"/>
          <p:cNvSpPr/>
          <p:nvPr/>
        </p:nvSpPr>
        <p:spPr>
          <a:xfrm>
            <a:off x="2248368" y="9477234"/>
            <a:ext cx="2600679" cy="34563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1183"/>
          </a:p>
        </p:txBody>
      </p:sp>
      <p:sp>
        <p:nvSpPr>
          <p:cNvPr id="176" name="Google Shape;760;p23"/>
          <p:cNvSpPr/>
          <p:nvPr/>
        </p:nvSpPr>
        <p:spPr>
          <a:xfrm>
            <a:off x="2116420" y="4252019"/>
            <a:ext cx="4277904" cy="1183271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endParaRPr sz="1183"/>
          </a:p>
        </p:txBody>
      </p:sp>
      <p:sp>
        <p:nvSpPr>
          <p:cNvPr id="30" name="Google Shape;783;p23"/>
          <p:cNvSpPr txBox="1"/>
          <p:nvPr/>
        </p:nvSpPr>
        <p:spPr>
          <a:xfrm>
            <a:off x="4533900" y="6624351"/>
            <a:ext cx="1905000" cy="47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BBQ	$0.50 ctv.</a:t>
            </a:r>
          </a:p>
          <a:p>
            <a:pPr algn="ctr"/>
            <a:r>
              <a:rPr lang="es-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Picante 	$0.50 ctv.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783;p23">
            <a:extLst>
              <a:ext uri="{FF2B5EF4-FFF2-40B4-BE49-F238E27FC236}">
                <a16:creationId xmlns:a16="http://schemas.microsoft.com/office/drawing/2014/main" id="{FC066834-2EF0-4F38-9641-49477740D8E9}"/>
              </a:ext>
            </a:extLst>
          </p:cNvPr>
          <p:cNvSpPr txBox="1"/>
          <p:nvPr/>
        </p:nvSpPr>
        <p:spPr>
          <a:xfrm>
            <a:off x="2496456" y="6624351"/>
            <a:ext cx="1850878" cy="47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s-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BBQ	$0.50 ctv.</a:t>
            </a:r>
          </a:p>
          <a:p>
            <a:pPr algn="ctr"/>
            <a:r>
              <a:rPr lang="es-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Picante 	$0.50 ctv.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430165CC-7162-4C5C-A8E3-DE32F1E376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3" b="6620"/>
          <a:stretch/>
        </p:blipFill>
        <p:spPr>
          <a:xfrm>
            <a:off x="2603111" y="7272531"/>
            <a:ext cx="1637568" cy="1833363"/>
          </a:xfrm>
          <a:prstGeom prst="rect">
            <a:avLst/>
          </a:prstGeom>
          <a:ln>
            <a:solidFill>
              <a:srgbClr val="FFFFFF"/>
            </a:solidFill>
          </a:ln>
        </p:spPr>
      </p:pic>
      <p:cxnSp>
        <p:nvCxnSpPr>
          <p:cNvPr id="36" name="Google Shape;799;p23">
            <a:extLst>
              <a:ext uri="{FF2B5EF4-FFF2-40B4-BE49-F238E27FC236}">
                <a16:creationId xmlns:a16="http://schemas.microsoft.com/office/drawing/2014/main" id="{0F6279B5-4D5D-4BD8-BC64-F430D6181570}"/>
              </a:ext>
            </a:extLst>
          </p:cNvPr>
          <p:cNvCxnSpPr/>
          <p:nvPr/>
        </p:nvCxnSpPr>
        <p:spPr>
          <a:xfrm>
            <a:off x="2365717" y="6693275"/>
            <a:ext cx="0" cy="22779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F48F666A-BE19-4C9B-8729-20F71FD72A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6782" b="11014"/>
          <a:stretch/>
        </p:blipFill>
        <p:spPr>
          <a:xfrm>
            <a:off x="377608" y="1845522"/>
            <a:ext cx="1930293" cy="1589454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99A98A-6E9C-4AAF-A360-A8521B20A0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9463" t="18348" r="16630" b="9335"/>
          <a:stretch/>
        </p:blipFill>
        <p:spPr>
          <a:xfrm rot="5400000">
            <a:off x="4820828" y="1729243"/>
            <a:ext cx="1582290" cy="181364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7EF1DB-0DD2-436B-926C-717D94E103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018" y="6679595"/>
            <a:ext cx="1857350" cy="139301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3D7E3E-A945-45B1-8326-3E32AFA78B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5152" y="7259969"/>
            <a:ext cx="1637571" cy="184592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/>
          <p:cNvSpPr/>
          <p:nvPr/>
        </p:nvSpPr>
        <p:spPr>
          <a:xfrm>
            <a:off x="661611" y="6795877"/>
            <a:ext cx="1965981" cy="3252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53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SV" sz="1183"/>
          </a:p>
        </p:txBody>
      </p:sp>
      <p:sp>
        <p:nvSpPr>
          <p:cNvPr id="78" name="Rectángulo 77"/>
          <p:cNvSpPr/>
          <p:nvPr/>
        </p:nvSpPr>
        <p:spPr>
          <a:xfrm>
            <a:off x="594581" y="5435879"/>
            <a:ext cx="2093348" cy="3252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53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SV" sz="1183"/>
          </a:p>
        </p:txBody>
      </p:sp>
      <p:sp>
        <p:nvSpPr>
          <p:cNvPr id="2" name="Rectángulo 1"/>
          <p:cNvSpPr/>
          <p:nvPr/>
        </p:nvSpPr>
        <p:spPr>
          <a:xfrm>
            <a:off x="658265" y="3075607"/>
            <a:ext cx="1965981" cy="3252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53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SV" sz="1183"/>
          </a:p>
        </p:txBody>
      </p:sp>
      <p:sp>
        <p:nvSpPr>
          <p:cNvPr id="857" name="Google Shape;857;p24"/>
          <p:cNvSpPr txBox="1">
            <a:spLocks noGrp="1"/>
          </p:cNvSpPr>
          <p:nvPr>
            <p:ph type="title"/>
          </p:nvPr>
        </p:nvSpPr>
        <p:spPr>
          <a:xfrm>
            <a:off x="2196628" y="1556391"/>
            <a:ext cx="2684805" cy="490967"/>
          </a:xfrm>
          <a:prstGeom prst="rect">
            <a:avLst/>
          </a:prstGeom>
        </p:spPr>
        <p:txBody>
          <a:bodyPr spcFirstLastPara="1" wrap="square" lIns="105278" tIns="105278" rIns="105278" bIns="105278" anchor="ctr" anchorCtr="0">
            <a:noAutofit/>
          </a:bodyPr>
          <a:lstStyle/>
          <a:p>
            <a:r>
              <a:rPr lang="en" dirty="0"/>
              <a:t>BEBIDAS</a:t>
            </a:r>
            <a:endParaRPr dirty="0"/>
          </a:p>
        </p:txBody>
      </p:sp>
      <p:sp>
        <p:nvSpPr>
          <p:cNvPr id="965" name="Google Shape;965;p24"/>
          <p:cNvSpPr txBox="1"/>
          <p:nvPr/>
        </p:nvSpPr>
        <p:spPr>
          <a:xfrm>
            <a:off x="658265" y="6819602"/>
            <a:ext cx="1965981" cy="27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s-ES" sz="1452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Cerveza Nacional</a:t>
            </a:r>
            <a:endParaRPr sz="1452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67" name="Google Shape;967;p24"/>
          <p:cNvSpPr txBox="1"/>
          <p:nvPr/>
        </p:nvSpPr>
        <p:spPr>
          <a:xfrm>
            <a:off x="419888" y="3079235"/>
            <a:ext cx="2372502" cy="29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n" sz="1452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Jugos y Gaseosas</a:t>
            </a:r>
            <a:endParaRPr sz="1452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0" name="Google Shape;680;p22"/>
          <p:cNvSpPr txBox="1"/>
          <p:nvPr/>
        </p:nvSpPr>
        <p:spPr>
          <a:xfrm>
            <a:off x="3732317" y="3653624"/>
            <a:ext cx="2690819" cy="108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defTabSz="809625"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Caf</a:t>
            </a:r>
            <a:r>
              <a:rPr lang="en-US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é</a:t>
            </a: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 		$0.50 ctvs.</a:t>
            </a:r>
          </a:p>
          <a:p>
            <a:pPr defTabSz="809625"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Chocolate Nestle 	$0.60 ctvs.</a:t>
            </a:r>
          </a:p>
          <a:p>
            <a:pPr defTabSz="809625"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Cappuchino 	$1.25 ctvs.</a:t>
            </a:r>
          </a:p>
          <a:p>
            <a:pPr defTabSz="809625"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Té 		$0.60 ctvs.</a:t>
            </a:r>
            <a:endParaRPr sz="1400" dirty="0">
              <a:solidFill>
                <a:schemeClr val="dk1"/>
              </a:solidFill>
              <a:latin typeface="Nunito" panose="020B0604020202020204" charset="0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680;p22"/>
          <p:cNvSpPr txBox="1"/>
          <p:nvPr/>
        </p:nvSpPr>
        <p:spPr>
          <a:xfrm>
            <a:off x="404538" y="3499252"/>
            <a:ext cx="2887973" cy="177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Soda normal 	$0.60 ctvs.</a:t>
            </a:r>
          </a:p>
          <a:p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Soda Medio 	$0.75 ctvs.</a:t>
            </a:r>
          </a:p>
          <a:p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Soda Lata 		$0.75 ctvs.</a:t>
            </a:r>
          </a:p>
          <a:p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Jugo Valle 		</a:t>
            </a:r>
            <a:r>
              <a:rPr lang="en" sz="140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$0.65 </a:t>
            </a: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ctvs.</a:t>
            </a:r>
          </a:p>
          <a:p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Jugo de lata 	$0.75 ctvs.</a:t>
            </a:r>
          </a:p>
          <a:p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Botella de agua 	$0.75 ctvs.  </a:t>
            </a:r>
          </a:p>
        </p:txBody>
      </p:sp>
      <p:sp>
        <p:nvSpPr>
          <p:cNvPr id="172" name="Google Shape;680;p22"/>
          <p:cNvSpPr txBox="1"/>
          <p:nvPr/>
        </p:nvSpPr>
        <p:spPr>
          <a:xfrm>
            <a:off x="419888" y="7280611"/>
            <a:ext cx="2485265" cy="84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Pequeña 		$1.50</a:t>
            </a:r>
          </a:p>
          <a:p>
            <a:pPr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Lata 		$1.50</a:t>
            </a:r>
          </a:p>
          <a:p>
            <a:pPr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Grande 		$2.50</a:t>
            </a:r>
          </a:p>
          <a:p>
            <a:pPr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Tacón Lata 	$1.75</a:t>
            </a:r>
          </a:p>
        </p:txBody>
      </p:sp>
      <p:sp>
        <p:nvSpPr>
          <p:cNvPr id="173" name="Rectángulo 172"/>
          <p:cNvSpPr/>
          <p:nvPr/>
        </p:nvSpPr>
        <p:spPr>
          <a:xfrm>
            <a:off x="2227392" y="9488817"/>
            <a:ext cx="2600679" cy="34563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1183"/>
          </a:p>
        </p:txBody>
      </p:sp>
      <p:sp>
        <p:nvSpPr>
          <p:cNvPr id="176" name="Google Shape;967;p24"/>
          <p:cNvSpPr txBox="1"/>
          <p:nvPr/>
        </p:nvSpPr>
        <p:spPr>
          <a:xfrm>
            <a:off x="474118" y="5479838"/>
            <a:ext cx="2372502" cy="29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n" sz="1452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Para toda la Familia</a:t>
            </a:r>
            <a:endParaRPr sz="1452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7" name="Google Shape;680;p22"/>
          <p:cNvSpPr txBox="1"/>
          <p:nvPr/>
        </p:nvSpPr>
        <p:spPr>
          <a:xfrm>
            <a:off x="292933" y="5777997"/>
            <a:ext cx="2696643" cy="72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Soda Litro 		$1.50</a:t>
            </a:r>
          </a:p>
          <a:p>
            <a:pPr lvl="0" algn="ctr">
              <a:lnSpc>
                <a:spcPct val="150000"/>
              </a:lnSpc>
            </a:pPr>
            <a:r>
              <a:rPr lang="en-US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2.5 o 3 Litros 	$2.50</a:t>
            </a:r>
          </a:p>
        </p:txBody>
      </p:sp>
      <p:sp>
        <p:nvSpPr>
          <p:cNvPr id="72" name="Google Shape;857;p24"/>
          <p:cNvSpPr txBox="1">
            <a:spLocks/>
          </p:cNvSpPr>
          <p:nvPr/>
        </p:nvSpPr>
        <p:spPr>
          <a:xfrm>
            <a:off x="1107755" y="2298396"/>
            <a:ext cx="4679675" cy="49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278" tIns="105278" rIns="105278" bIns="10527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4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3800" dirty="0"/>
              <a:t>Frias 	&amp; 	K-</a:t>
            </a:r>
            <a:r>
              <a:rPr lang="en-US" sz="3800" dirty="0" err="1"/>
              <a:t>lientes</a:t>
            </a:r>
            <a:endParaRPr lang="en-US" sz="3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8" r="7213" b="66341"/>
          <a:stretch/>
        </p:blipFill>
        <p:spPr>
          <a:xfrm>
            <a:off x="5396450" y="1289035"/>
            <a:ext cx="1026687" cy="10093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9" y="1065379"/>
            <a:ext cx="1466713" cy="1466713"/>
          </a:xfrm>
          <a:prstGeom prst="rect">
            <a:avLst/>
          </a:prstGeom>
        </p:spPr>
      </p:pic>
      <p:sp>
        <p:nvSpPr>
          <p:cNvPr id="80" name="Rectángulo 79"/>
          <p:cNvSpPr/>
          <p:nvPr/>
        </p:nvSpPr>
        <p:spPr>
          <a:xfrm>
            <a:off x="3991960" y="3075607"/>
            <a:ext cx="1965981" cy="3252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53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SV" sz="1183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8" b="19813"/>
          <a:stretch/>
        </p:blipFill>
        <p:spPr>
          <a:xfrm rot="16200000">
            <a:off x="4149327" y="5624011"/>
            <a:ext cx="1754310" cy="2485264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3" name="Google Shape;680;p22"/>
          <p:cNvSpPr txBox="1"/>
          <p:nvPr/>
        </p:nvSpPr>
        <p:spPr>
          <a:xfrm>
            <a:off x="4675710" y="9005700"/>
            <a:ext cx="1441480" cy="77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r>
              <a:rPr lang="en" sz="3629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$8.50</a:t>
            </a:r>
          </a:p>
        </p:txBody>
      </p:sp>
      <p:sp>
        <p:nvSpPr>
          <p:cNvPr id="84" name="Google Shape;518;p21"/>
          <p:cNvSpPr txBox="1"/>
          <p:nvPr/>
        </p:nvSpPr>
        <p:spPr>
          <a:xfrm>
            <a:off x="3783850" y="7952987"/>
            <a:ext cx="2485264" cy="109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lvl="0" algn="just"/>
            <a:r>
              <a:rPr lang="es-ES" sz="1183" dirty="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Frijoles, aguacate, chimol, quesillo fundido con carne de su elección,  con sus acompañamientos (chimol, queso cheddar,salsita verde, cebollita curtida).</a:t>
            </a:r>
            <a:endParaRPr sz="1183" dirty="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" name="Onda 7"/>
          <p:cNvSpPr/>
          <p:nvPr/>
        </p:nvSpPr>
        <p:spPr>
          <a:xfrm>
            <a:off x="4095024" y="5300653"/>
            <a:ext cx="1862917" cy="523184"/>
          </a:xfrm>
          <a:prstGeom prst="wav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53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SV" sz="1183" dirty="0">
              <a:solidFill>
                <a:schemeClr val="bg2"/>
              </a:solidFill>
            </a:endParaRPr>
          </a:p>
        </p:txBody>
      </p:sp>
      <p:sp>
        <p:nvSpPr>
          <p:cNvPr id="88" name="Google Shape;967;p24"/>
          <p:cNvSpPr txBox="1"/>
          <p:nvPr/>
        </p:nvSpPr>
        <p:spPr>
          <a:xfrm>
            <a:off x="4391790" y="3108029"/>
            <a:ext cx="1166320" cy="29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s-SV" sz="1452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</a:t>
            </a:r>
            <a:r>
              <a:rPr lang="en" sz="1452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 Taza</a:t>
            </a:r>
            <a:endParaRPr sz="1452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" name="Google Shape;967;p24"/>
          <p:cNvSpPr txBox="1"/>
          <p:nvPr/>
        </p:nvSpPr>
        <p:spPr>
          <a:xfrm>
            <a:off x="3831330" y="5408442"/>
            <a:ext cx="2372502" cy="29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n" sz="1452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 Nuevo</a:t>
            </a:r>
            <a:endParaRPr sz="1452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0" name="Rectángulo 89"/>
          <p:cNvSpPr/>
          <p:nvPr/>
        </p:nvSpPr>
        <p:spPr>
          <a:xfrm>
            <a:off x="622332" y="8429969"/>
            <a:ext cx="1965981" cy="3252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953" tIns="41476" rIns="82953" bIns="414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SV" sz="1183" dirty="0"/>
          </a:p>
        </p:txBody>
      </p:sp>
      <p:sp>
        <p:nvSpPr>
          <p:cNvPr id="92" name="Google Shape;965;p24"/>
          <p:cNvSpPr txBox="1"/>
          <p:nvPr/>
        </p:nvSpPr>
        <p:spPr>
          <a:xfrm>
            <a:off x="588886" y="8471463"/>
            <a:ext cx="1999427" cy="27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 algn="ctr"/>
            <a:r>
              <a:rPr lang="es-ES" sz="1452" dirty="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Cerveza Extranjera</a:t>
            </a:r>
            <a:endParaRPr sz="1452" dirty="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4" name="Google Shape;680;p22"/>
          <p:cNvSpPr txBox="1"/>
          <p:nvPr/>
        </p:nvSpPr>
        <p:spPr>
          <a:xfrm>
            <a:off x="419888" y="8894526"/>
            <a:ext cx="2569688" cy="72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ctr" anchorCtr="0">
            <a:noAutofit/>
          </a:bodyPr>
          <a:lstStyle/>
          <a:p>
            <a:pPr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Corona 		$2.00</a:t>
            </a:r>
          </a:p>
          <a:p>
            <a:pPr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Ultra Michelob 	$2.00</a:t>
            </a:r>
          </a:p>
          <a:p>
            <a:pPr>
              <a:lnSpc>
                <a:spcPts val="2000"/>
              </a:lnSpc>
            </a:pPr>
            <a:r>
              <a:rPr lang="en" sz="1400" dirty="0">
                <a:solidFill>
                  <a:schemeClr val="dk1"/>
                </a:solidFill>
                <a:latin typeface="Nunito" panose="020B0604020202020204" charset="0"/>
                <a:ea typeface="Nunito"/>
                <a:cs typeface="Nunito"/>
                <a:sym typeface="Nunito ExtraBold"/>
              </a:rPr>
              <a:t>Smirnoff Ice 	$2.00</a:t>
            </a:r>
          </a:p>
        </p:txBody>
      </p:sp>
    </p:spTree>
    <p:extLst>
      <p:ext uri="{BB962C8B-B14F-4D97-AF65-F5344CB8AC3E}">
        <p14:creationId xmlns:p14="http://schemas.microsoft.com/office/powerpoint/2010/main" val="1979881813"/>
      </p:ext>
    </p:extLst>
  </p:cSld>
  <p:clrMapOvr>
    <a:masterClrMapping/>
  </p:clrMapOvr>
</p:sld>
</file>

<file path=ppt/theme/theme1.xml><?xml version="1.0" encoding="utf-8"?>
<a:theme xmlns:a="http://schemas.openxmlformats.org/drawingml/2006/main" name="Mexican Restaurant Menu by Slidesgo">
  <a:themeElements>
    <a:clrScheme name="Simple Light">
      <a:dk1>
        <a:srgbClr val="F3EFCA"/>
      </a:dk1>
      <a:lt1>
        <a:srgbClr val="2B2727"/>
      </a:lt1>
      <a:dk2>
        <a:srgbClr val="FFFFFF"/>
      </a:dk2>
      <a:lt2>
        <a:srgbClr val="FFD550"/>
      </a:lt2>
      <a:accent1>
        <a:srgbClr val="2F5639"/>
      </a:accent1>
      <a:accent2>
        <a:srgbClr val="5A8D63"/>
      </a:accent2>
      <a:accent3>
        <a:srgbClr val="5F4894"/>
      </a:accent3>
      <a:accent4>
        <a:srgbClr val="EB6E72"/>
      </a:accent4>
      <a:accent5>
        <a:srgbClr val="58595B"/>
      </a:accent5>
      <a:accent6>
        <a:srgbClr val="3C6910"/>
      </a:accent6>
      <a:hlink>
        <a:srgbClr val="F3EFC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546</Words>
  <Application>Microsoft Office PowerPoint</Application>
  <PresentationFormat>A4 (210 x 297 mm)</PresentationFormat>
  <Paragraphs>108</Paragraphs>
  <Slides>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9" baseType="lpstr">
      <vt:lpstr>Segoe UI Black</vt:lpstr>
      <vt:lpstr>Montserrat</vt:lpstr>
      <vt:lpstr>Open Sans</vt:lpstr>
      <vt:lpstr>Calibri</vt:lpstr>
      <vt:lpstr>Nunito SemiBold</vt:lpstr>
      <vt:lpstr>Arial</vt:lpstr>
      <vt:lpstr>Poppins SemiBold</vt:lpstr>
      <vt:lpstr>Grand Hotel</vt:lpstr>
      <vt:lpstr>Londrina Solid</vt:lpstr>
      <vt:lpstr>Montserrat ExtraBold</vt:lpstr>
      <vt:lpstr>Londrina Solid Black</vt:lpstr>
      <vt:lpstr>Nunito</vt:lpstr>
      <vt:lpstr>Mexican Restaurant Menu by Slidesgo</vt:lpstr>
      <vt:lpstr>TAKERIA </vt:lpstr>
      <vt:lpstr>Presentación de PowerPoint</vt:lpstr>
      <vt:lpstr>MEXICANO</vt:lpstr>
      <vt:lpstr>PEQUES</vt:lpstr>
      <vt:lpstr>TIPICOS</vt:lpstr>
      <vt:lpstr>BEBIDAS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20</dc:title>
  <dc:creator>Jose</dc:creator>
  <cp:lastModifiedBy>Leo Carrillo</cp:lastModifiedBy>
  <cp:revision>72</cp:revision>
  <dcterms:modified xsi:type="dcterms:W3CDTF">2023-02-06T20:13:55Z</dcterms:modified>
</cp:coreProperties>
</file>